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handoutMasterIdLst>
    <p:handoutMasterId r:id="rId7"/>
  </p:handoutMasterIdLst>
  <p:sldIdLst>
    <p:sldId id="256" r:id="rId5"/>
  </p:sldIdLst>
  <p:sldSz cx="30267275" cy="427942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545" autoAdjust="0"/>
    <p:restoredTop sz="91877" autoAdjust="0"/>
  </p:normalViewPr>
  <p:slideViewPr>
    <p:cSldViewPr snapToGrid="0">
      <p:cViewPr>
        <p:scale>
          <a:sx n="24" d="100"/>
          <a:sy n="24" d="100"/>
        </p:scale>
        <p:origin x="1458" y="-3210"/>
      </p:cViewPr>
      <p:guideLst/>
    </p:cSldViewPr>
  </p:slideViewPr>
  <p:outlineViewPr>
    <p:cViewPr>
      <p:scale>
        <a:sx n="25" d="100"/>
        <a:sy n="25" d="100"/>
      </p:scale>
      <p:origin x="0" y="0"/>
    </p:cViewPr>
  </p:outlin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E2B613-98A5-477F-A1FE-8872527DCF3A}" type="doc">
      <dgm:prSet loTypeId="urn:microsoft.com/office/officeart/2005/8/layout/matrix3" loCatId="matrix" qsTypeId="urn:microsoft.com/office/officeart/2005/8/quickstyle/simple1" qsCatId="simple" csTypeId="urn:microsoft.com/office/officeart/2005/8/colors/accent1_5" csCatId="accent1"/>
      <dgm:spPr/>
      <dgm:t>
        <a:bodyPr/>
        <a:lstStyle/>
        <a:p>
          <a:endParaRPr lang="en-GB"/>
        </a:p>
      </dgm:t>
    </dgm:pt>
    <dgm:pt modelId="{4E4F6DC7-59DB-4B7F-9CEB-552B2C367862}">
      <dgm:prSet custT="1"/>
      <dgm:spPr/>
      <dgm:t>
        <a:bodyPr/>
        <a:lstStyle/>
        <a:p>
          <a:r>
            <a:rPr lang="en-US" sz="2400" dirty="0"/>
            <a:t>To manage IS female GPs in one integrated system</a:t>
          </a:r>
          <a:endParaRPr lang="en-GB" sz="2400" dirty="0"/>
        </a:p>
      </dgm:t>
    </dgm:pt>
    <dgm:pt modelId="{8680B7FF-BEC2-4C17-A673-ED9DD1F452FE}" type="parTrans" cxnId="{C25F1AF4-B53B-412B-8FC3-1325456836CC}">
      <dgm:prSet/>
      <dgm:spPr/>
      <dgm:t>
        <a:bodyPr/>
        <a:lstStyle/>
        <a:p>
          <a:endParaRPr lang="en-GB"/>
        </a:p>
      </dgm:t>
    </dgm:pt>
    <dgm:pt modelId="{65346C64-7A68-4B63-8E7C-908DFA964579}" type="sibTrans" cxnId="{C25F1AF4-B53B-412B-8FC3-1325456836CC}">
      <dgm:prSet/>
      <dgm:spPr/>
      <dgm:t>
        <a:bodyPr/>
        <a:lstStyle/>
        <a:p>
          <a:endParaRPr lang="en-GB"/>
        </a:p>
      </dgm:t>
    </dgm:pt>
    <dgm:pt modelId="{D11ACF7C-6F30-4F27-87D8-64F22DFBEA3D}">
      <dgm:prSet custT="1"/>
      <dgm:spPr/>
      <dgm:t>
        <a:bodyPr/>
        <a:lstStyle/>
        <a:p>
          <a:r>
            <a:rPr lang="en-US" sz="2400" dirty="0"/>
            <a:t>To help the coordinator track deliverable</a:t>
          </a:r>
          <a:endParaRPr lang="en-GB" sz="2400" dirty="0"/>
        </a:p>
      </dgm:t>
    </dgm:pt>
    <dgm:pt modelId="{7AF741FB-BBE1-4684-9CA2-12893EDF2BDF}" type="parTrans" cxnId="{B79EE419-BC47-4347-BC10-B16DE645E6D3}">
      <dgm:prSet/>
      <dgm:spPr/>
      <dgm:t>
        <a:bodyPr/>
        <a:lstStyle/>
        <a:p>
          <a:endParaRPr lang="en-GB"/>
        </a:p>
      </dgm:t>
    </dgm:pt>
    <dgm:pt modelId="{1DE9AD49-07DA-4763-AA58-2A061E7EFF56}" type="sibTrans" cxnId="{B79EE419-BC47-4347-BC10-B16DE645E6D3}">
      <dgm:prSet/>
      <dgm:spPr/>
      <dgm:t>
        <a:bodyPr/>
        <a:lstStyle/>
        <a:p>
          <a:endParaRPr lang="en-GB"/>
        </a:p>
      </dgm:t>
    </dgm:pt>
    <dgm:pt modelId="{1F7A5D32-0734-4E82-B351-35C352EE0D3A}">
      <dgm:prSet custT="1"/>
      <dgm:spPr/>
      <dgm:t>
        <a:bodyPr/>
        <a:lstStyle/>
        <a:p>
          <a:r>
            <a:rPr lang="en-US" sz="2400" dirty="0"/>
            <a:t>To enable students effectively fill and submit deliverables electronically</a:t>
          </a:r>
          <a:r>
            <a:rPr lang="en-US" sz="2100" dirty="0"/>
            <a:t>.</a:t>
          </a:r>
          <a:endParaRPr lang="en-GB" sz="2100" dirty="0"/>
        </a:p>
      </dgm:t>
    </dgm:pt>
    <dgm:pt modelId="{1930F40E-A233-4E46-9233-13D8FB0142BC}" type="parTrans" cxnId="{61160A65-0DAF-465F-9E1E-491F97AF77BA}">
      <dgm:prSet/>
      <dgm:spPr/>
      <dgm:t>
        <a:bodyPr/>
        <a:lstStyle/>
        <a:p>
          <a:endParaRPr lang="en-GB"/>
        </a:p>
      </dgm:t>
    </dgm:pt>
    <dgm:pt modelId="{B4F8E965-6D7C-41E5-836D-F0A27C48E7AC}" type="sibTrans" cxnId="{61160A65-0DAF-465F-9E1E-491F97AF77BA}">
      <dgm:prSet/>
      <dgm:spPr/>
      <dgm:t>
        <a:bodyPr/>
        <a:lstStyle/>
        <a:p>
          <a:endParaRPr lang="en-GB"/>
        </a:p>
      </dgm:t>
    </dgm:pt>
    <dgm:pt modelId="{1A1FC72D-CD68-4E3C-BAC5-21DB8A95983B}">
      <dgm:prSet custT="1"/>
      <dgm:spPr/>
      <dgm:t>
        <a:bodyPr/>
        <a:lstStyle/>
        <a:p>
          <a:r>
            <a:rPr lang="en-US" sz="2400" dirty="0"/>
            <a:t>To save coordinator, </a:t>
          </a:r>
          <a:r>
            <a:rPr lang="en-US" sz="2400" i="1" dirty="0"/>
            <a:t>supervisors</a:t>
          </a:r>
          <a:r>
            <a:rPr lang="en-US" sz="2400" dirty="0"/>
            <a:t> and students time</a:t>
          </a:r>
          <a:r>
            <a:rPr lang="en-US" sz="2100" dirty="0"/>
            <a:t>.</a:t>
          </a:r>
          <a:endParaRPr lang="en-GB" sz="2100" dirty="0"/>
        </a:p>
      </dgm:t>
    </dgm:pt>
    <dgm:pt modelId="{BA75B4F5-E899-4A7A-86B8-F19063271DBA}" type="parTrans" cxnId="{64716F7D-1839-419D-A884-331505476713}">
      <dgm:prSet/>
      <dgm:spPr/>
      <dgm:t>
        <a:bodyPr/>
        <a:lstStyle/>
        <a:p>
          <a:endParaRPr lang="en-GB"/>
        </a:p>
      </dgm:t>
    </dgm:pt>
    <dgm:pt modelId="{A987662D-BEA6-4C38-A4EE-F5F1AC57B5E8}" type="sibTrans" cxnId="{64716F7D-1839-419D-A884-331505476713}">
      <dgm:prSet/>
      <dgm:spPr/>
      <dgm:t>
        <a:bodyPr/>
        <a:lstStyle/>
        <a:p>
          <a:endParaRPr lang="en-GB"/>
        </a:p>
      </dgm:t>
    </dgm:pt>
    <dgm:pt modelId="{A4F6A885-FCFA-406D-AC2E-C5A8425E7F71}" type="pres">
      <dgm:prSet presAssocID="{82E2B613-98A5-477F-A1FE-8872527DCF3A}" presName="matrix" presStyleCnt="0">
        <dgm:presLayoutVars>
          <dgm:chMax val="1"/>
          <dgm:dir/>
          <dgm:resizeHandles val="exact"/>
        </dgm:presLayoutVars>
      </dgm:prSet>
      <dgm:spPr/>
    </dgm:pt>
    <dgm:pt modelId="{59E2D485-AC21-4A3E-9251-5D082DFE0635}" type="pres">
      <dgm:prSet presAssocID="{82E2B613-98A5-477F-A1FE-8872527DCF3A}" presName="diamond" presStyleLbl="bgShp" presStyleIdx="0" presStyleCnt="1"/>
      <dgm:spPr/>
    </dgm:pt>
    <dgm:pt modelId="{EB0FDB3A-E6B3-4B6D-B868-1663F87CF868}" type="pres">
      <dgm:prSet presAssocID="{82E2B613-98A5-477F-A1FE-8872527DCF3A}" presName="quad1" presStyleLbl="node1" presStyleIdx="0" presStyleCnt="4">
        <dgm:presLayoutVars>
          <dgm:chMax val="0"/>
          <dgm:chPref val="0"/>
          <dgm:bulletEnabled val="1"/>
        </dgm:presLayoutVars>
      </dgm:prSet>
      <dgm:spPr/>
    </dgm:pt>
    <dgm:pt modelId="{79DA3D4A-9C55-4F3A-B951-5C11468C4782}" type="pres">
      <dgm:prSet presAssocID="{82E2B613-98A5-477F-A1FE-8872527DCF3A}" presName="quad2" presStyleLbl="node1" presStyleIdx="1" presStyleCnt="4">
        <dgm:presLayoutVars>
          <dgm:chMax val="0"/>
          <dgm:chPref val="0"/>
          <dgm:bulletEnabled val="1"/>
        </dgm:presLayoutVars>
      </dgm:prSet>
      <dgm:spPr/>
    </dgm:pt>
    <dgm:pt modelId="{278FC1D1-3CED-40FE-B50A-22E203E68FAB}" type="pres">
      <dgm:prSet presAssocID="{82E2B613-98A5-477F-A1FE-8872527DCF3A}" presName="quad3" presStyleLbl="node1" presStyleIdx="2" presStyleCnt="4">
        <dgm:presLayoutVars>
          <dgm:chMax val="0"/>
          <dgm:chPref val="0"/>
          <dgm:bulletEnabled val="1"/>
        </dgm:presLayoutVars>
      </dgm:prSet>
      <dgm:spPr/>
    </dgm:pt>
    <dgm:pt modelId="{2C573436-CD2A-42DF-BEDA-897C91DC139A}" type="pres">
      <dgm:prSet presAssocID="{82E2B613-98A5-477F-A1FE-8872527DCF3A}" presName="quad4" presStyleLbl="node1" presStyleIdx="3" presStyleCnt="4" custLinFactNeighborX="354" custLinFactNeighborY="-84">
        <dgm:presLayoutVars>
          <dgm:chMax val="0"/>
          <dgm:chPref val="0"/>
          <dgm:bulletEnabled val="1"/>
        </dgm:presLayoutVars>
      </dgm:prSet>
      <dgm:spPr/>
    </dgm:pt>
  </dgm:ptLst>
  <dgm:cxnLst>
    <dgm:cxn modelId="{B79EE419-BC47-4347-BC10-B16DE645E6D3}" srcId="{82E2B613-98A5-477F-A1FE-8872527DCF3A}" destId="{D11ACF7C-6F30-4F27-87D8-64F22DFBEA3D}" srcOrd="1" destOrd="0" parTransId="{7AF741FB-BBE1-4684-9CA2-12893EDF2BDF}" sibTransId="{1DE9AD49-07DA-4763-AA58-2A061E7EFF56}"/>
    <dgm:cxn modelId="{DFE0AB43-3E49-4BE5-B422-3FCAE885CA40}" type="presOf" srcId="{D11ACF7C-6F30-4F27-87D8-64F22DFBEA3D}" destId="{79DA3D4A-9C55-4F3A-B951-5C11468C4782}" srcOrd="0" destOrd="0" presId="urn:microsoft.com/office/officeart/2005/8/layout/matrix3"/>
    <dgm:cxn modelId="{61160A65-0DAF-465F-9E1E-491F97AF77BA}" srcId="{82E2B613-98A5-477F-A1FE-8872527DCF3A}" destId="{1F7A5D32-0734-4E82-B351-35C352EE0D3A}" srcOrd="2" destOrd="0" parTransId="{1930F40E-A233-4E46-9233-13D8FB0142BC}" sibTransId="{B4F8E965-6D7C-41E5-836D-F0A27C48E7AC}"/>
    <dgm:cxn modelId="{29CEDC49-57B3-4D6D-BAB1-6747820DA0D9}" type="presOf" srcId="{82E2B613-98A5-477F-A1FE-8872527DCF3A}" destId="{A4F6A885-FCFA-406D-AC2E-C5A8425E7F71}" srcOrd="0" destOrd="0" presId="urn:microsoft.com/office/officeart/2005/8/layout/matrix3"/>
    <dgm:cxn modelId="{64716F7D-1839-419D-A884-331505476713}" srcId="{82E2B613-98A5-477F-A1FE-8872527DCF3A}" destId="{1A1FC72D-CD68-4E3C-BAC5-21DB8A95983B}" srcOrd="3" destOrd="0" parTransId="{BA75B4F5-E899-4A7A-86B8-F19063271DBA}" sibTransId="{A987662D-BEA6-4C38-A4EE-F5F1AC57B5E8}"/>
    <dgm:cxn modelId="{4812E680-17B7-4326-AED2-8CDBD9F543CE}" type="presOf" srcId="{1F7A5D32-0734-4E82-B351-35C352EE0D3A}" destId="{278FC1D1-3CED-40FE-B50A-22E203E68FAB}" srcOrd="0" destOrd="0" presId="urn:microsoft.com/office/officeart/2005/8/layout/matrix3"/>
    <dgm:cxn modelId="{A8951B8C-F68D-4F35-BAE0-80B82785B275}" type="presOf" srcId="{1A1FC72D-CD68-4E3C-BAC5-21DB8A95983B}" destId="{2C573436-CD2A-42DF-BEDA-897C91DC139A}" srcOrd="0" destOrd="0" presId="urn:microsoft.com/office/officeart/2005/8/layout/matrix3"/>
    <dgm:cxn modelId="{6BC189A7-7437-44D4-8F88-CF6BBA1AFBF2}" type="presOf" srcId="{4E4F6DC7-59DB-4B7F-9CEB-552B2C367862}" destId="{EB0FDB3A-E6B3-4B6D-B868-1663F87CF868}" srcOrd="0" destOrd="0" presId="urn:microsoft.com/office/officeart/2005/8/layout/matrix3"/>
    <dgm:cxn modelId="{C25F1AF4-B53B-412B-8FC3-1325456836CC}" srcId="{82E2B613-98A5-477F-A1FE-8872527DCF3A}" destId="{4E4F6DC7-59DB-4B7F-9CEB-552B2C367862}" srcOrd="0" destOrd="0" parTransId="{8680B7FF-BEC2-4C17-A673-ED9DD1F452FE}" sibTransId="{65346C64-7A68-4B63-8E7C-908DFA964579}"/>
    <dgm:cxn modelId="{DE2FBF3A-0501-4B4F-AB28-55AC434432EE}" type="presParOf" srcId="{A4F6A885-FCFA-406D-AC2E-C5A8425E7F71}" destId="{59E2D485-AC21-4A3E-9251-5D082DFE0635}" srcOrd="0" destOrd="0" presId="urn:microsoft.com/office/officeart/2005/8/layout/matrix3"/>
    <dgm:cxn modelId="{2E396788-A834-4BD9-88E0-72A24938E6C8}" type="presParOf" srcId="{A4F6A885-FCFA-406D-AC2E-C5A8425E7F71}" destId="{EB0FDB3A-E6B3-4B6D-B868-1663F87CF868}" srcOrd="1" destOrd="0" presId="urn:microsoft.com/office/officeart/2005/8/layout/matrix3"/>
    <dgm:cxn modelId="{ACCB673E-8702-4B3E-A710-49663C319BCD}" type="presParOf" srcId="{A4F6A885-FCFA-406D-AC2E-C5A8425E7F71}" destId="{79DA3D4A-9C55-4F3A-B951-5C11468C4782}" srcOrd="2" destOrd="0" presId="urn:microsoft.com/office/officeart/2005/8/layout/matrix3"/>
    <dgm:cxn modelId="{00503BCF-3D0C-4F88-9105-83F848FC5998}" type="presParOf" srcId="{A4F6A885-FCFA-406D-AC2E-C5A8425E7F71}" destId="{278FC1D1-3CED-40FE-B50A-22E203E68FAB}" srcOrd="3" destOrd="0" presId="urn:microsoft.com/office/officeart/2005/8/layout/matrix3"/>
    <dgm:cxn modelId="{A671F0C5-DBE6-4F33-8E58-65E44A7C7BC2}" type="presParOf" srcId="{A4F6A885-FCFA-406D-AC2E-C5A8425E7F71}" destId="{2C573436-CD2A-42DF-BEDA-897C91DC139A}" srcOrd="4" destOrd="0" presId="urn:microsoft.com/office/officeart/2005/8/layout/matrix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2D485-AC21-4A3E-9251-5D082DFE0635}">
      <dsp:nvSpPr>
        <dsp:cNvPr id="0" name=""/>
        <dsp:cNvSpPr/>
      </dsp:nvSpPr>
      <dsp:spPr>
        <a:xfrm>
          <a:off x="1094678" y="0"/>
          <a:ext cx="5483239" cy="5483239"/>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0FDB3A-E6B3-4B6D-B868-1663F87CF868}">
      <dsp:nvSpPr>
        <dsp:cNvPr id="0" name=""/>
        <dsp:cNvSpPr/>
      </dsp:nvSpPr>
      <dsp:spPr>
        <a:xfrm>
          <a:off x="1615586" y="520907"/>
          <a:ext cx="2138463" cy="2138463"/>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To manage IS female GPs in one integrated system</a:t>
          </a:r>
          <a:endParaRPr lang="en-GB" sz="2400" kern="1200" dirty="0"/>
        </a:p>
      </dsp:txBody>
      <dsp:txXfrm>
        <a:off x="1719977" y="625298"/>
        <a:ext cx="1929681" cy="1929681"/>
      </dsp:txXfrm>
    </dsp:sp>
    <dsp:sp modelId="{79DA3D4A-9C55-4F3A-B951-5C11468C4782}">
      <dsp:nvSpPr>
        <dsp:cNvPr id="0" name=""/>
        <dsp:cNvSpPr/>
      </dsp:nvSpPr>
      <dsp:spPr>
        <a:xfrm>
          <a:off x="3918547" y="520907"/>
          <a:ext cx="2138463" cy="2138463"/>
        </a:xfrm>
        <a:prstGeom prst="round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To help the coordinator track deliverable</a:t>
          </a:r>
          <a:endParaRPr lang="en-GB" sz="2400" kern="1200" dirty="0"/>
        </a:p>
      </dsp:txBody>
      <dsp:txXfrm>
        <a:off x="4022938" y="625298"/>
        <a:ext cx="1929681" cy="1929681"/>
      </dsp:txXfrm>
    </dsp:sp>
    <dsp:sp modelId="{278FC1D1-3CED-40FE-B50A-22E203E68FAB}">
      <dsp:nvSpPr>
        <dsp:cNvPr id="0" name=""/>
        <dsp:cNvSpPr/>
      </dsp:nvSpPr>
      <dsp:spPr>
        <a:xfrm>
          <a:off x="1615586" y="2823868"/>
          <a:ext cx="2138463" cy="2138463"/>
        </a:xfrm>
        <a:prstGeom prst="round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To enable students effectively fill and submit deliverables electronically</a:t>
          </a:r>
          <a:r>
            <a:rPr lang="en-US" sz="2100" kern="1200" dirty="0"/>
            <a:t>.</a:t>
          </a:r>
          <a:endParaRPr lang="en-GB" sz="2100" kern="1200" dirty="0"/>
        </a:p>
      </dsp:txBody>
      <dsp:txXfrm>
        <a:off x="1719977" y="2928259"/>
        <a:ext cx="1929681" cy="1929681"/>
      </dsp:txXfrm>
    </dsp:sp>
    <dsp:sp modelId="{2C573436-CD2A-42DF-BEDA-897C91DC139A}">
      <dsp:nvSpPr>
        <dsp:cNvPr id="0" name=""/>
        <dsp:cNvSpPr/>
      </dsp:nvSpPr>
      <dsp:spPr>
        <a:xfrm>
          <a:off x="3926117" y="2822071"/>
          <a:ext cx="2138463" cy="2138463"/>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To save coordinator, </a:t>
          </a:r>
          <a:r>
            <a:rPr lang="en-US" sz="2400" i="1" kern="1200" dirty="0"/>
            <a:t>supervisors</a:t>
          </a:r>
          <a:r>
            <a:rPr lang="en-US" sz="2400" kern="1200" dirty="0"/>
            <a:t> and students time</a:t>
          </a:r>
          <a:r>
            <a:rPr lang="en-US" sz="2100" kern="1200" dirty="0"/>
            <a:t>.</a:t>
          </a:r>
          <a:endParaRPr lang="en-GB" sz="2100" kern="1200" dirty="0"/>
        </a:p>
      </dsp:txBody>
      <dsp:txXfrm>
        <a:off x="4030508" y="2926462"/>
        <a:ext cx="1929681" cy="1929681"/>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C18605-0DD4-41FA-B3E5-37F614999E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Graduation project management system  </a:t>
            </a:r>
          </a:p>
        </p:txBody>
      </p:sp>
      <p:sp>
        <p:nvSpPr>
          <p:cNvPr id="3" name="Date Placeholder 2">
            <a:extLst>
              <a:ext uri="{FF2B5EF4-FFF2-40B4-BE49-F238E27FC236}">
                <a16:creationId xmlns:a16="http://schemas.microsoft.com/office/drawing/2014/main" id="{C8728BD4-3584-483F-B43D-123828FD73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0BDFE0-C792-403B-8701-8074F4BA050E}" type="datetimeFigureOut">
              <a:rPr lang="en-US" smtClean="0"/>
              <a:t>5/7/2022</a:t>
            </a:fld>
            <a:endParaRPr lang="en-US"/>
          </a:p>
        </p:txBody>
      </p:sp>
      <p:sp>
        <p:nvSpPr>
          <p:cNvPr id="4" name="Footer Placeholder 3">
            <a:extLst>
              <a:ext uri="{FF2B5EF4-FFF2-40B4-BE49-F238E27FC236}">
                <a16:creationId xmlns:a16="http://schemas.microsoft.com/office/drawing/2014/main" id="{F05DEB1F-A5F7-4FBD-8ADA-967F359387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4DED0A5-59F7-4CFA-9D06-9318E73521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D388A1-2C84-424D-B367-1E6AEA5CCC98}" type="slidenum">
              <a:rPr lang="en-US" smtClean="0"/>
              <a:t>‹#›</a:t>
            </a:fld>
            <a:endParaRPr lang="en-US"/>
          </a:p>
        </p:txBody>
      </p:sp>
    </p:spTree>
    <p:extLst>
      <p:ext uri="{BB962C8B-B14F-4D97-AF65-F5344CB8AC3E}">
        <p14:creationId xmlns:p14="http://schemas.microsoft.com/office/powerpoint/2010/main" val="3517276053"/>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Graduation project management system  </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2F7AF-2E71-4DEB-A14E-7822007E68FC}" type="datetimeFigureOut">
              <a:rPr lang="en-US" smtClean="0"/>
              <a:t>5/7/2022</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5EBE19-8FB8-46DB-B193-AF09E84D419C}" type="slidenum">
              <a:rPr lang="en-US" smtClean="0"/>
              <a:t>‹#›</a:t>
            </a:fld>
            <a:endParaRPr lang="en-US"/>
          </a:p>
        </p:txBody>
      </p:sp>
    </p:spTree>
    <p:extLst>
      <p:ext uri="{BB962C8B-B14F-4D97-AF65-F5344CB8AC3E}">
        <p14:creationId xmlns:p14="http://schemas.microsoft.com/office/powerpoint/2010/main" val="421938922"/>
      </p:ext>
    </p:extLst>
  </p:cSld>
  <p:clrMap bg1="lt1" tx1="dk1" bg2="lt2" tx2="dk2" accent1="accent1" accent2="accent2" accent3="accent3" accent4="accent4" accent5="accent5" accent6="accent6" hlink="hlink" folHlink="folHlink"/>
  <p:hf sldNum="0" dt="0"/>
  <p:notesStyle>
    <a:lvl1pPr marL="0" algn="l" defTabSz="3506907" rtl="0" eaLnBrk="1" latinLnBrk="0" hangingPunct="1">
      <a:defRPr sz="4602" kern="1200">
        <a:solidFill>
          <a:schemeClr val="tx1"/>
        </a:solidFill>
        <a:latin typeface="+mn-lt"/>
        <a:ea typeface="+mn-ea"/>
        <a:cs typeface="+mn-cs"/>
      </a:defRPr>
    </a:lvl1pPr>
    <a:lvl2pPr marL="1753453" algn="l" defTabSz="3506907" rtl="0" eaLnBrk="1" latinLnBrk="0" hangingPunct="1">
      <a:defRPr sz="4602" kern="1200">
        <a:solidFill>
          <a:schemeClr val="tx1"/>
        </a:solidFill>
        <a:latin typeface="+mn-lt"/>
        <a:ea typeface="+mn-ea"/>
        <a:cs typeface="+mn-cs"/>
      </a:defRPr>
    </a:lvl2pPr>
    <a:lvl3pPr marL="3506907" algn="l" defTabSz="3506907" rtl="0" eaLnBrk="1" latinLnBrk="0" hangingPunct="1">
      <a:defRPr sz="4602" kern="1200">
        <a:solidFill>
          <a:schemeClr val="tx1"/>
        </a:solidFill>
        <a:latin typeface="+mn-lt"/>
        <a:ea typeface="+mn-ea"/>
        <a:cs typeface="+mn-cs"/>
      </a:defRPr>
    </a:lvl3pPr>
    <a:lvl4pPr marL="5260360" algn="l" defTabSz="3506907" rtl="0" eaLnBrk="1" latinLnBrk="0" hangingPunct="1">
      <a:defRPr sz="4602" kern="1200">
        <a:solidFill>
          <a:schemeClr val="tx1"/>
        </a:solidFill>
        <a:latin typeface="+mn-lt"/>
        <a:ea typeface="+mn-ea"/>
        <a:cs typeface="+mn-cs"/>
      </a:defRPr>
    </a:lvl4pPr>
    <a:lvl5pPr marL="7013814" algn="l" defTabSz="3506907" rtl="0" eaLnBrk="1" latinLnBrk="0" hangingPunct="1">
      <a:defRPr sz="4602" kern="1200">
        <a:solidFill>
          <a:schemeClr val="tx1"/>
        </a:solidFill>
        <a:latin typeface="+mn-lt"/>
        <a:ea typeface="+mn-ea"/>
        <a:cs typeface="+mn-cs"/>
      </a:defRPr>
    </a:lvl5pPr>
    <a:lvl6pPr marL="8767267" algn="l" defTabSz="3506907" rtl="0" eaLnBrk="1" latinLnBrk="0" hangingPunct="1">
      <a:defRPr sz="4602" kern="1200">
        <a:solidFill>
          <a:schemeClr val="tx1"/>
        </a:solidFill>
        <a:latin typeface="+mn-lt"/>
        <a:ea typeface="+mn-ea"/>
        <a:cs typeface="+mn-cs"/>
      </a:defRPr>
    </a:lvl6pPr>
    <a:lvl7pPr marL="10520721" algn="l" defTabSz="3506907" rtl="0" eaLnBrk="1" latinLnBrk="0" hangingPunct="1">
      <a:defRPr sz="4602" kern="1200">
        <a:solidFill>
          <a:schemeClr val="tx1"/>
        </a:solidFill>
        <a:latin typeface="+mn-lt"/>
        <a:ea typeface="+mn-ea"/>
        <a:cs typeface="+mn-cs"/>
      </a:defRPr>
    </a:lvl7pPr>
    <a:lvl8pPr marL="12274174" algn="l" defTabSz="3506907" rtl="0" eaLnBrk="1" latinLnBrk="0" hangingPunct="1">
      <a:defRPr sz="4602" kern="1200">
        <a:solidFill>
          <a:schemeClr val="tx1"/>
        </a:solidFill>
        <a:latin typeface="+mn-lt"/>
        <a:ea typeface="+mn-ea"/>
        <a:cs typeface="+mn-cs"/>
      </a:defRPr>
    </a:lvl8pPr>
    <a:lvl9pPr marL="14027628" algn="l" defTabSz="3506907" rtl="0" eaLnBrk="1" latinLnBrk="0" hangingPunct="1">
      <a:defRPr sz="460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Graduation project management system  </a:t>
            </a:r>
          </a:p>
        </p:txBody>
      </p:sp>
      <p:sp>
        <p:nvSpPr>
          <p:cNvPr id="5" name="Footer Placeholder 4"/>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699835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046" y="7003597"/>
            <a:ext cx="25727184" cy="14898735"/>
          </a:xfrm>
        </p:spPr>
        <p:txBody>
          <a:bodyPr anchor="b"/>
          <a:lstStyle>
            <a:lvl1pPr algn="ctr">
              <a:defRPr sz="19861"/>
            </a:lvl1pPr>
          </a:lstStyle>
          <a:p>
            <a:r>
              <a:rPr lang="en-US"/>
              <a:t>Click to edit Master title style</a:t>
            </a:r>
            <a:endParaRPr lang="en-US" dirty="0"/>
          </a:p>
        </p:txBody>
      </p:sp>
      <p:sp>
        <p:nvSpPr>
          <p:cNvPr id="3" name="Subtitle 2"/>
          <p:cNvSpPr>
            <a:spLocks noGrp="1"/>
          </p:cNvSpPr>
          <p:nvPr>
            <p:ph type="subTitle" idx="1"/>
          </p:nvPr>
        </p:nvSpPr>
        <p:spPr>
          <a:xfrm>
            <a:off x="3783410" y="22476884"/>
            <a:ext cx="22700456" cy="10332032"/>
          </a:xfrm>
        </p:spPr>
        <p:txBody>
          <a:bodyPr/>
          <a:lstStyle>
            <a:lvl1pPr marL="0" indent="0" algn="ctr">
              <a:buNone/>
              <a:defRPr sz="7944"/>
            </a:lvl1pPr>
            <a:lvl2pPr marL="1513378" indent="0" algn="ctr">
              <a:buNone/>
              <a:defRPr sz="6620"/>
            </a:lvl2pPr>
            <a:lvl3pPr marL="3026755" indent="0" algn="ctr">
              <a:buNone/>
              <a:defRPr sz="5958"/>
            </a:lvl3pPr>
            <a:lvl4pPr marL="4540133" indent="0" algn="ctr">
              <a:buNone/>
              <a:defRPr sz="5296"/>
            </a:lvl4pPr>
            <a:lvl5pPr marL="6053511" indent="0" algn="ctr">
              <a:buNone/>
              <a:defRPr sz="5296"/>
            </a:lvl5pPr>
            <a:lvl6pPr marL="7566889" indent="0" algn="ctr">
              <a:buNone/>
              <a:defRPr sz="5296"/>
            </a:lvl6pPr>
            <a:lvl7pPr marL="9080266" indent="0" algn="ctr">
              <a:buNone/>
              <a:defRPr sz="5296"/>
            </a:lvl7pPr>
            <a:lvl8pPr marL="10593644" indent="0" algn="ctr">
              <a:buNone/>
              <a:defRPr sz="5296"/>
            </a:lvl8pPr>
            <a:lvl9pPr marL="12107022" indent="0" algn="ctr">
              <a:buNone/>
              <a:defRPr sz="529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D2640A-AF95-4C62-8BC4-AD6AFA916103}" type="datetime1">
              <a:rPr lang="en-US" smtClean="0"/>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12B64-F9B2-4A34-8C8A-0A81EF681B83}" type="slidenum">
              <a:rPr lang="en-US" smtClean="0"/>
              <a:t>‹#›</a:t>
            </a:fld>
            <a:endParaRPr lang="en-US"/>
          </a:p>
        </p:txBody>
      </p:sp>
    </p:spTree>
    <p:extLst>
      <p:ext uri="{BB962C8B-B14F-4D97-AF65-F5344CB8AC3E}">
        <p14:creationId xmlns:p14="http://schemas.microsoft.com/office/powerpoint/2010/main" val="3512773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7C643A-61DE-405E-AA29-BA5223071FAE}" type="datetime1">
              <a:rPr lang="en-US" smtClean="0"/>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12B64-F9B2-4A34-8C8A-0A81EF681B83}" type="slidenum">
              <a:rPr lang="en-US" smtClean="0"/>
              <a:t>‹#›</a:t>
            </a:fld>
            <a:endParaRPr lang="en-US"/>
          </a:p>
        </p:txBody>
      </p:sp>
    </p:spTree>
    <p:extLst>
      <p:ext uri="{BB962C8B-B14F-4D97-AF65-F5344CB8AC3E}">
        <p14:creationId xmlns:p14="http://schemas.microsoft.com/office/powerpoint/2010/main" val="286618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0020" y="2278397"/>
            <a:ext cx="6526381" cy="362661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0877" y="2278397"/>
            <a:ext cx="19200803" cy="362661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AC7BE8-B6CD-4F3B-A439-AD18CEFE9CCE}" type="datetime1">
              <a:rPr lang="en-US" smtClean="0"/>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12B64-F9B2-4A34-8C8A-0A81EF681B83}" type="slidenum">
              <a:rPr lang="en-US" smtClean="0"/>
              <a:t>‹#›</a:t>
            </a:fld>
            <a:endParaRPr lang="en-US"/>
          </a:p>
        </p:txBody>
      </p:sp>
    </p:spTree>
    <p:extLst>
      <p:ext uri="{BB962C8B-B14F-4D97-AF65-F5344CB8AC3E}">
        <p14:creationId xmlns:p14="http://schemas.microsoft.com/office/powerpoint/2010/main" val="353905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1770DA-AC3E-4F38-A679-EBC25687F054}" type="datetime1">
              <a:rPr lang="en-US" smtClean="0"/>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12B64-F9B2-4A34-8C8A-0A81EF681B83}" type="slidenum">
              <a:rPr lang="en-US" smtClean="0"/>
              <a:t>‹#›</a:t>
            </a:fld>
            <a:endParaRPr lang="en-US"/>
          </a:p>
        </p:txBody>
      </p:sp>
    </p:spTree>
    <p:extLst>
      <p:ext uri="{BB962C8B-B14F-4D97-AF65-F5344CB8AC3E}">
        <p14:creationId xmlns:p14="http://schemas.microsoft.com/office/powerpoint/2010/main" val="46518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112" y="10668854"/>
            <a:ext cx="26105525" cy="17801211"/>
          </a:xfrm>
        </p:spPr>
        <p:txBody>
          <a:bodyPr anchor="b"/>
          <a:lstStyle>
            <a:lvl1pPr>
              <a:defRPr sz="19861"/>
            </a:lvl1pPr>
          </a:lstStyle>
          <a:p>
            <a:r>
              <a:rPr lang="en-US"/>
              <a:t>Click to edit Master title style</a:t>
            </a:r>
            <a:endParaRPr lang="en-US" dirty="0"/>
          </a:p>
        </p:txBody>
      </p:sp>
      <p:sp>
        <p:nvSpPr>
          <p:cNvPr id="3" name="Text Placeholder 2"/>
          <p:cNvSpPr>
            <a:spLocks noGrp="1"/>
          </p:cNvSpPr>
          <p:nvPr>
            <p:ph type="body" idx="1"/>
          </p:nvPr>
        </p:nvSpPr>
        <p:spPr>
          <a:xfrm>
            <a:off x="2065112" y="28638472"/>
            <a:ext cx="26105525" cy="9361236"/>
          </a:xfrm>
        </p:spPr>
        <p:txBody>
          <a:bodyPr/>
          <a:lstStyle>
            <a:lvl1pPr marL="0" indent="0">
              <a:buNone/>
              <a:defRPr sz="7944">
                <a:solidFill>
                  <a:schemeClr val="tx1"/>
                </a:solidFill>
              </a:defRPr>
            </a:lvl1pPr>
            <a:lvl2pPr marL="1513378" indent="0">
              <a:buNone/>
              <a:defRPr sz="6620">
                <a:solidFill>
                  <a:schemeClr val="tx1">
                    <a:tint val="75000"/>
                  </a:schemeClr>
                </a:solidFill>
              </a:defRPr>
            </a:lvl2pPr>
            <a:lvl3pPr marL="3026755" indent="0">
              <a:buNone/>
              <a:defRPr sz="5958">
                <a:solidFill>
                  <a:schemeClr val="tx1">
                    <a:tint val="75000"/>
                  </a:schemeClr>
                </a:solidFill>
              </a:defRPr>
            </a:lvl3pPr>
            <a:lvl4pPr marL="4540133" indent="0">
              <a:buNone/>
              <a:defRPr sz="5296">
                <a:solidFill>
                  <a:schemeClr val="tx1">
                    <a:tint val="75000"/>
                  </a:schemeClr>
                </a:solidFill>
              </a:defRPr>
            </a:lvl4pPr>
            <a:lvl5pPr marL="6053511" indent="0">
              <a:buNone/>
              <a:defRPr sz="5296">
                <a:solidFill>
                  <a:schemeClr val="tx1">
                    <a:tint val="75000"/>
                  </a:schemeClr>
                </a:solidFill>
              </a:defRPr>
            </a:lvl5pPr>
            <a:lvl6pPr marL="7566889" indent="0">
              <a:buNone/>
              <a:defRPr sz="5296">
                <a:solidFill>
                  <a:schemeClr val="tx1">
                    <a:tint val="75000"/>
                  </a:schemeClr>
                </a:solidFill>
              </a:defRPr>
            </a:lvl6pPr>
            <a:lvl7pPr marL="9080266" indent="0">
              <a:buNone/>
              <a:defRPr sz="5296">
                <a:solidFill>
                  <a:schemeClr val="tx1">
                    <a:tint val="75000"/>
                  </a:schemeClr>
                </a:solidFill>
              </a:defRPr>
            </a:lvl7pPr>
            <a:lvl8pPr marL="10593644" indent="0">
              <a:buNone/>
              <a:defRPr sz="5296">
                <a:solidFill>
                  <a:schemeClr val="tx1">
                    <a:tint val="75000"/>
                  </a:schemeClr>
                </a:solidFill>
              </a:defRPr>
            </a:lvl8pPr>
            <a:lvl9pPr marL="12107022" indent="0">
              <a:buNone/>
              <a:defRPr sz="52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4AEAB4-5BC4-48AE-8305-B1361E4059C4}" type="datetime1">
              <a:rPr lang="en-US" smtClean="0"/>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12B64-F9B2-4A34-8C8A-0A81EF681B83}" type="slidenum">
              <a:rPr lang="en-US" smtClean="0"/>
              <a:t>‹#›</a:t>
            </a:fld>
            <a:endParaRPr lang="en-US"/>
          </a:p>
        </p:txBody>
      </p:sp>
    </p:spTree>
    <p:extLst>
      <p:ext uri="{BB962C8B-B14F-4D97-AF65-F5344CB8AC3E}">
        <p14:creationId xmlns:p14="http://schemas.microsoft.com/office/powerpoint/2010/main" val="202075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0875" y="11391985"/>
            <a:ext cx="12863592" cy="27152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2808" y="11391985"/>
            <a:ext cx="12863592" cy="27152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C18E85-92A4-479D-82AB-C7E730B526E7}" type="datetime1">
              <a:rPr lang="en-US" smtClean="0"/>
              <a:t>5/7/2022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12B64-F9B2-4A34-8C8A-0A81EF681B83}" type="slidenum">
              <a:rPr lang="en-US" smtClean="0"/>
              <a:t>‹#›</a:t>
            </a:fld>
            <a:endParaRPr lang="en-US"/>
          </a:p>
        </p:txBody>
      </p:sp>
    </p:spTree>
    <p:extLst>
      <p:ext uri="{BB962C8B-B14F-4D97-AF65-F5344CB8AC3E}">
        <p14:creationId xmlns:p14="http://schemas.microsoft.com/office/powerpoint/2010/main" val="132706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4817" y="2278406"/>
            <a:ext cx="26105525" cy="827157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4821" y="10490535"/>
            <a:ext cx="12804474" cy="5141249"/>
          </a:xfrm>
        </p:spPr>
        <p:txBody>
          <a:bodyPr anchor="b"/>
          <a:lstStyle>
            <a:lvl1pPr marL="0" indent="0">
              <a:buNone/>
              <a:defRPr sz="7944" b="1"/>
            </a:lvl1pPr>
            <a:lvl2pPr marL="1513378" indent="0">
              <a:buNone/>
              <a:defRPr sz="6620" b="1"/>
            </a:lvl2pPr>
            <a:lvl3pPr marL="3026755" indent="0">
              <a:buNone/>
              <a:defRPr sz="5958" b="1"/>
            </a:lvl3pPr>
            <a:lvl4pPr marL="4540133" indent="0">
              <a:buNone/>
              <a:defRPr sz="5296" b="1"/>
            </a:lvl4pPr>
            <a:lvl5pPr marL="6053511" indent="0">
              <a:buNone/>
              <a:defRPr sz="5296" b="1"/>
            </a:lvl5pPr>
            <a:lvl6pPr marL="7566889" indent="0">
              <a:buNone/>
              <a:defRPr sz="5296" b="1"/>
            </a:lvl6pPr>
            <a:lvl7pPr marL="9080266" indent="0">
              <a:buNone/>
              <a:defRPr sz="5296" b="1"/>
            </a:lvl7pPr>
            <a:lvl8pPr marL="10593644" indent="0">
              <a:buNone/>
              <a:defRPr sz="5296" b="1"/>
            </a:lvl8pPr>
            <a:lvl9pPr marL="12107022" indent="0">
              <a:buNone/>
              <a:defRPr sz="5296" b="1"/>
            </a:lvl9pPr>
          </a:lstStyle>
          <a:p>
            <a:pPr lvl="0"/>
            <a:r>
              <a:rPr lang="en-US"/>
              <a:t>Click to edit Master text styles</a:t>
            </a:r>
          </a:p>
        </p:txBody>
      </p:sp>
      <p:sp>
        <p:nvSpPr>
          <p:cNvPr id="4" name="Content Placeholder 3"/>
          <p:cNvSpPr>
            <a:spLocks noGrp="1"/>
          </p:cNvSpPr>
          <p:nvPr>
            <p:ph sz="half" idx="2"/>
          </p:nvPr>
        </p:nvSpPr>
        <p:spPr>
          <a:xfrm>
            <a:off x="2084821" y="15631784"/>
            <a:ext cx="12804474" cy="2299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2810" y="10490535"/>
            <a:ext cx="12867534" cy="5141249"/>
          </a:xfrm>
        </p:spPr>
        <p:txBody>
          <a:bodyPr anchor="b"/>
          <a:lstStyle>
            <a:lvl1pPr marL="0" indent="0">
              <a:buNone/>
              <a:defRPr sz="7944" b="1"/>
            </a:lvl1pPr>
            <a:lvl2pPr marL="1513378" indent="0">
              <a:buNone/>
              <a:defRPr sz="6620" b="1"/>
            </a:lvl2pPr>
            <a:lvl3pPr marL="3026755" indent="0">
              <a:buNone/>
              <a:defRPr sz="5958" b="1"/>
            </a:lvl3pPr>
            <a:lvl4pPr marL="4540133" indent="0">
              <a:buNone/>
              <a:defRPr sz="5296" b="1"/>
            </a:lvl4pPr>
            <a:lvl5pPr marL="6053511" indent="0">
              <a:buNone/>
              <a:defRPr sz="5296" b="1"/>
            </a:lvl5pPr>
            <a:lvl6pPr marL="7566889" indent="0">
              <a:buNone/>
              <a:defRPr sz="5296" b="1"/>
            </a:lvl6pPr>
            <a:lvl7pPr marL="9080266" indent="0">
              <a:buNone/>
              <a:defRPr sz="5296" b="1"/>
            </a:lvl7pPr>
            <a:lvl8pPr marL="10593644" indent="0">
              <a:buNone/>
              <a:defRPr sz="5296" b="1"/>
            </a:lvl8pPr>
            <a:lvl9pPr marL="12107022" indent="0">
              <a:buNone/>
              <a:defRPr sz="5296" b="1"/>
            </a:lvl9pPr>
          </a:lstStyle>
          <a:p>
            <a:pPr lvl="0"/>
            <a:r>
              <a:rPr lang="en-US"/>
              <a:t>Click to edit Master text styles</a:t>
            </a:r>
          </a:p>
        </p:txBody>
      </p:sp>
      <p:sp>
        <p:nvSpPr>
          <p:cNvPr id="6" name="Content Placeholder 5"/>
          <p:cNvSpPr>
            <a:spLocks noGrp="1"/>
          </p:cNvSpPr>
          <p:nvPr>
            <p:ph sz="quarter" idx="4"/>
          </p:nvPr>
        </p:nvSpPr>
        <p:spPr>
          <a:xfrm>
            <a:off x="15322810" y="15631784"/>
            <a:ext cx="12867534" cy="2299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A60769-31B8-4447-A3C6-5CCAE45652F5}" type="datetime1">
              <a:rPr lang="en-US" smtClean="0"/>
              <a:t>5/7/2022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312B64-F9B2-4A34-8C8A-0A81EF681B83}" type="slidenum">
              <a:rPr lang="en-US" smtClean="0"/>
              <a:t>‹#›</a:t>
            </a:fld>
            <a:endParaRPr lang="en-US"/>
          </a:p>
        </p:txBody>
      </p:sp>
    </p:spTree>
    <p:extLst>
      <p:ext uri="{BB962C8B-B14F-4D97-AF65-F5344CB8AC3E}">
        <p14:creationId xmlns:p14="http://schemas.microsoft.com/office/powerpoint/2010/main" val="3022634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E924F1-843E-405C-8DA5-C1C2ADBAAFA8}" type="datetime1">
              <a:rPr lang="en-US" smtClean="0"/>
              <a:t>5/7/2022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312B64-F9B2-4A34-8C8A-0A81EF681B83}" type="slidenum">
              <a:rPr lang="en-US" smtClean="0"/>
              <a:t>‹#›</a:t>
            </a:fld>
            <a:endParaRPr lang="en-US"/>
          </a:p>
        </p:txBody>
      </p:sp>
    </p:spTree>
    <p:extLst>
      <p:ext uri="{BB962C8B-B14F-4D97-AF65-F5344CB8AC3E}">
        <p14:creationId xmlns:p14="http://schemas.microsoft.com/office/powerpoint/2010/main" val="2691571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70224B-72F8-4708-A048-28E9A76A6815}" type="datetime1">
              <a:rPr lang="en-US" smtClean="0"/>
              <a:t>5/7/2022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312B64-F9B2-4A34-8C8A-0A81EF681B83}" type="slidenum">
              <a:rPr lang="en-US" smtClean="0"/>
              <a:t>‹#›</a:t>
            </a:fld>
            <a:endParaRPr lang="en-US"/>
          </a:p>
        </p:txBody>
      </p:sp>
    </p:spTree>
    <p:extLst>
      <p:ext uri="{BB962C8B-B14F-4D97-AF65-F5344CB8AC3E}">
        <p14:creationId xmlns:p14="http://schemas.microsoft.com/office/powerpoint/2010/main" val="439486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4817" y="2852949"/>
            <a:ext cx="9761984" cy="9985322"/>
          </a:xfrm>
        </p:spPr>
        <p:txBody>
          <a:bodyPr anchor="b"/>
          <a:lstStyle>
            <a:lvl1pPr>
              <a:defRPr sz="10592"/>
            </a:lvl1pPr>
          </a:lstStyle>
          <a:p>
            <a:r>
              <a:rPr lang="en-US"/>
              <a:t>Click to edit Master title style</a:t>
            </a:r>
            <a:endParaRPr lang="en-US" dirty="0"/>
          </a:p>
        </p:txBody>
      </p:sp>
      <p:sp>
        <p:nvSpPr>
          <p:cNvPr id="3" name="Content Placeholder 2"/>
          <p:cNvSpPr>
            <a:spLocks noGrp="1"/>
          </p:cNvSpPr>
          <p:nvPr>
            <p:ph idx="1"/>
          </p:nvPr>
        </p:nvSpPr>
        <p:spPr>
          <a:xfrm>
            <a:off x="12867534" y="6161587"/>
            <a:ext cx="15322808" cy="30411646"/>
          </a:xfrm>
        </p:spPr>
        <p:txBody>
          <a:bodyPr/>
          <a:lstStyle>
            <a:lvl1pPr>
              <a:defRPr sz="10592"/>
            </a:lvl1pPr>
            <a:lvl2pPr>
              <a:defRPr sz="9268"/>
            </a:lvl2pPr>
            <a:lvl3pPr>
              <a:defRPr sz="7944"/>
            </a:lvl3pPr>
            <a:lvl4pPr>
              <a:defRPr sz="6620"/>
            </a:lvl4pPr>
            <a:lvl5pPr>
              <a:defRPr sz="6620"/>
            </a:lvl5pPr>
            <a:lvl6pPr>
              <a:defRPr sz="6620"/>
            </a:lvl6pPr>
            <a:lvl7pPr>
              <a:defRPr sz="6620"/>
            </a:lvl7pPr>
            <a:lvl8pPr>
              <a:defRPr sz="6620"/>
            </a:lvl8pPr>
            <a:lvl9pPr>
              <a:defRPr sz="6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4817" y="12838271"/>
            <a:ext cx="9761984" cy="23784486"/>
          </a:xfrm>
        </p:spPr>
        <p:txBody>
          <a:bodyPr/>
          <a:lstStyle>
            <a:lvl1pPr marL="0" indent="0">
              <a:buNone/>
              <a:defRPr sz="5296"/>
            </a:lvl1pPr>
            <a:lvl2pPr marL="1513378" indent="0">
              <a:buNone/>
              <a:defRPr sz="4634"/>
            </a:lvl2pPr>
            <a:lvl3pPr marL="3026755" indent="0">
              <a:buNone/>
              <a:defRPr sz="3972"/>
            </a:lvl3pPr>
            <a:lvl4pPr marL="4540133" indent="0">
              <a:buNone/>
              <a:defRPr sz="3310"/>
            </a:lvl4pPr>
            <a:lvl5pPr marL="6053511" indent="0">
              <a:buNone/>
              <a:defRPr sz="3310"/>
            </a:lvl5pPr>
            <a:lvl6pPr marL="7566889" indent="0">
              <a:buNone/>
              <a:defRPr sz="3310"/>
            </a:lvl6pPr>
            <a:lvl7pPr marL="9080266" indent="0">
              <a:buNone/>
              <a:defRPr sz="3310"/>
            </a:lvl7pPr>
            <a:lvl8pPr marL="10593644" indent="0">
              <a:buNone/>
              <a:defRPr sz="3310"/>
            </a:lvl8pPr>
            <a:lvl9pPr marL="12107022" indent="0">
              <a:buNone/>
              <a:defRPr sz="3310"/>
            </a:lvl9pPr>
          </a:lstStyle>
          <a:p>
            <a:pPr lvl="0"/>
            <a:r>
              <a:rPr lang="en-US"/>
              <a:t>Click to edit Master text styles</a:t>
            </a:r>
          </a:p>
        </p:txBody>
      </p:sp>
      <p:sp>
        <p:nvSpPr>
          <p:cNvPr id="5" name="Date Placeholder 4"/>
          <p:cNvSpPr>
            <a:spLocks noGrp="1"/>
          </p:cNvSpPr>
          <p:nvPr>
            <p:ph type="dt" sz="half" idx="10"/>
          </p:nvPr>
        </p:nvSpPr>
        <p:spPr/>
        <p:txBody>
          <a:bodyPr/>
          <a:lstStyle/>
          <a:p>
            <a:fld id="{3244DC93-0C74-46ED-9538-4AC311E04D62}" type="datetime1">
              <a:rPr lang="en-US" smtClean="0"/>
              <a:t>5/7/2022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12B64-F9B2-4A34-8C8A-0A81EF681B83}" type="slidenum">
              <a:rPr lang="en-US" smtClean="0"/>
              <a:t>‹#›</a:t>
            </a:fld>
            <a:endParaRPr lang="en-US"/>
          </a:p>
        </p:txBody>
      </p:sp>
    </p:spTree>
    <p:extLst>
      <p:ext uri="{BB962C8B-B14F-4D97-AF65-F5344CB8AC3E}">
        <p14:creationId xmlns:p14="http://schemas.microsoft.com/office/powerpoint/2010/main" val="952741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4817" y="2852949"/>
            <a:ext cx="9761984" cy="9985322"/>
          </a:xfrm>
        </p:spPr>
        <p:txBody>
          <a:bodyPr anchor="b"/>
          <a:lstStyle>
            <a:lvl1pPr>
              <a:defRPr sz="10592"/>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67534" y="6161587"/>
            <a:ext cx="15322808" cy="30411646"/>
          </a:xfrm>
        </p:spPr>
        <p:txBody>
          <a:bodyPr anchor="t"/>
          <a:lstStyle>
            <a:lvl1pPr marL="0" indent="0">
              <a:buNone/>
              <a:defRPr sz="10592"/>
            </a:lvl1pPr>
            <a:lvl2pPr marL="1513378" indent="0">
              <a:buNone/>
              <a:defRPr sz="9268"/>
            </a:lvl2pPr>
            <a:lvl3pPr marL="3026755" indent="0">
              <a:buNone/>
              <a:defRPr sz="7944"/>
            </a:lvl3pPr>
            <a:lvl4pPr marL="4540133" indent="0">
              <a:buNone/>
              <a:defRPr sz="6620"/>
            </a:lvl4pPr>
            <a:lvl5pPr marL="6053511" indent="0">
              <a:buNone/>
              <a:defRPr sz="6620"/>
            </a:lvl5pPr>
            <a:lvl6pPr marL="7566889" indent="0">
              <a:buNone/>
              <a:defRPr sz="6620"/>
            </a:lvl6pPr>
            <a:lvl7pPr marL="9080266" indent="0">
              <a:buNone/>
              <a:defRPr sz="6620"/>
            </a:lvl7pPr>
            <a:lvl8pPr marL="10593644" indent="0">
              <a:buNone/>
              <a:defRPr sz="6620"/>
            </a:lvl8pPr>
            <a:lvl9pPr marL="12107022" indent="0">
              <a:buNone/>
              <a:defRPr sz="6620"/>
            </a:lvl9pPr>
          </a:lstStyle>
          <a:p>
            <a:r>
              <a:rPr lang="en-US"/>
              <a:t>Click icon to add picture</a:t>
            </a:r>
            <a:endParaRPr lang="en-US" dirty="0"/>
          </a:p>
        </p:txBody>
      </p:sp>
      <p:sp>
        <p:nvSpPr>
          <p:cNvPr id="4" name="Text Placeholder 3"/>
          <p:cNvSpPr>
            <a:spLocks noGrp="1"/>
          </p:cNvSpPr>
          <p:nvPr>
            <p:ph type="body" sz="half" idx="2"/>
          </p:nvPr>
        </p:nvSpPr>
        <p:spPr>
          <a:xfrm>
            <a:off x="2084817" y="12838271"/>
            <a:ext cx="9761984" cy="23784486"/>
          </a:xfrm>
        </p:spPr>
        <p:txBody>
          <a:bodyPr/>
          <a:lstStyle>
            <a:lvl1pPr marL="0" indent="0">
              <a:buNone/>
              <a:defRPr sz="5296"/>
            </a:lvl1pPr>
            <a:lvl2pPr marL="1513378" indent="0">
              <a:buNone/>
              <a:defRPr sz="4634"/>
            </a:lvl2pPr>
            <a:lvl3pPr marL="3026755" indent="0">
              <a:buNone/>
              <a:defRPr sz="3972"/>
            </a:lvl3pPr>
            <a:lvl4pPr marL="4540133" indent="0">
              <a:buNone/>
              <a:defRPr sz="3310"/>
            </a:lvl4pPr>
            <a:lvl5pPr marL="6053511" indent="0">
              <a:buNone/>
              <a:defRPr sz="3310"/>
            </a:lvl5pPr>
            <a:lvl6pPr marL="7566889" indent="0">
              <a:buNone/>
              <a:defRPr sz="3310"/>
            </a:lvl6pPr>
            <a:lvl7pPr marL="9080266" indent="0">
              <a:buNone/>
              <a:defRPr sz="3310"/>
            </a:lvl7pPr>
            <a:lvl8pPr marL="10593644" indent="0">
              <a:buNone/>
              <a:defRPr sz="3310"/>
            </a:lvl8pPr>
            <a:lvl9pPr marL="12107022" indent="0">
              <a:buNone/>
              <a:defRPr sz="3310"/>
            </a:lvl9pPr>
          </a:lstStyle>
          <a:p>
            <a:pPr lvl="0"/>
            <a:r>
              <a:rPr lang="en-US"/>
              <a:t>Click to edit Master text styles</a:t>
            </a:r>
          </a:p>
        </p:txBody>
      </p:sp>
      <p:sp>
        <p:nvSpPr>
          <p:cNvPr id="5" name="Date Placeholder 4"/>
          <p:cNvSpPr>
            <a:spLocks noGrp="1"/>
          </p:cNvSpPr>
          <p:nvPr>
            <p:ph type="dt" sz="half" idx="10"/>
          </p:nvPr>
        </p:nvSpPr>
        <p:spPr/>
        <p:txBody>
          <a:bodyPr/>
          <a:lstStyle/>
          <a:p>
            <a:fld id="{B4D0BE11-6636-448F-9B37-0C740E594A6D}" type="datetime1">
              <a:rPr lang="en-US" smtClean="0"/>
              <a:t>5/7/2022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12B64-F9B2-4A34-8C8A-0A81EF681B83}" type="slidenum">
              <a:rPr lang="en-US" smtClean="0"/>
              <a:t>‹#›</a:t>
            </a:fld>
            <a:endParaRPr lang="en-US"/>
          </a:p>
        </p:txBody>
      </p:sp>
    </p:spTree>
    <p:extLst>
      <p:ext uri="{BB962C8B-B14F-4D97-AF65-F5344CB8AC3E}">
        <p14:creationId xmlns:p14="http://schemas.microsoft.com/office/powerpoint/2010/main" val="2125279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0875" y="2278406"/>
            <a:ext cx="26105525" cy="82715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0875" y="11391985"/>
            <a:ext cx="26105525" cy="271525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0875" y="39663928"/>
            <a:ext cx="6810137" cy="2278397"/>
          </a:xfrm>
          <a:prstGeom prst="rect">
            <a:avLst/>
          </a:prstGeom>
        </p:spPr>
        <p:txBody>
          <a:bodyPr vert="horz" lIns="91440" tIns="45720" rIns="91440" bIns="45720" rtlCol="0" anchor="ctr"/>
          <a:lstStyle>
            <a:lvl1pPr algn="l">
              <a:defRPr sz="3972">
                <a:solidFill>
                  <a:schemeClr val="tx1">
                    <a:tint val="75000"/>
                  </a:schemeClr>
                </a:solidFill>
              </a:defRPr>
            </a:lvl1pPr>
          </a:lstStyle>
          <a:p>
            <a:fld id="{9A4885A4-4869-427D-A428-834B11EB6175}" type="datetime1">
              <a:rPr lang="en-US" smtClean="0"/>
              <a:t>5/7/2022</a:t>
            </a:fld>
            <a:endParaRPr lang="en-US"/>
          </a:p>
        </p:txBody>
      </p:sp>
      <p:sp>
        <p:nvSpPr>
          <p:cNvPr id="5" name="Footer Placeholder 4"/>
          <p:cNvSpPr>
            <a:spLocks noGrp="1"/>
          </p:cNvSpPr>
          <p:nvPr>
            <p:ph type="ftr" sz="quarter" idx="3"/>
          </p:nvPr>
        </p:nvSpPr>
        <p:spPr>
          <a:xfrm>
            <a:off x="10026035" y="39663928"/>
            <a:ext cx="10215205" cy="2278397"/>
          </a:xfrm>
          <a:prstGeom prst="rect">
            <a:avLst/>
          </a:prstGeom>
        </p:spPr>
        <p:txBody>
          <a:bodyPr vert="horz" lIns="91440" tIns="45720" rIns="91440" bIns="45720" rtlCol="0" anchor="ctr"/>
          <a:lstStyle>
            <a:lvl1pPr algn="ctr">
              <a:defRPr sz="39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76263" y="39663928"/>
            <a:ext cx="6810137" cy="2278397"/>
          </a:xfrm>
          <a:prstGeom prst="rect">
            <a:avLst/>
          </a:prstGeom>
        </p:spPr>
        <p:txBody>
          <a:bodyPr vert="horz" lIns="91440" tIns="45720" rIns="91440" bIns="45720" rtlCol="0" anchor="ctr"/>
          <a:lstStyle>
            <a:lvl1pPr algn="r">
              <a:defRPr sz="3972">
                <a:solidFill>
                  <a:schemeClr val="tx1">
                    <a:tint val="75000"/>
                  </a:schemeClr>
                </a:solidFill>
              </a:defRPr>
            </a:lvl1pPr>
          </a:lstStyle>
          <a:p>
            <a:fld id="{B1312B64-F9B2-4A34-8C8A-0A81EF681B83}" type="slidenum">
              <a:rPr lang="en-US" smtClean="0"/>
              <a:t>‹#›</a:t>
            </a:fld>
            <a:endParaRPr lang="en-US"/>
          </a:p>
        </p:txBody>
      </p:sp>
    </p:spTree>
    <p:extLst>
      <p:ext uri="{BB962C8B-B14F-4D97-AF65-F5344CB8AC3E}">
        <p14:creationId xmlns:p14="http://schemas.microsoft.com/office/powerpoint/2010/main" val="3978963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3026755" rtl="0" eaLnBrk="1" latinLnBrk="0" hangingPunct="1">
        <a:lnSpc>
          <a:spcPct val="90000"/>
        </a:lnSpc>
        <a:spcBef>
          <a:spcPct val="0"/>
        </a:spcBef>
        <a:buNone/>
        <a:defRPr sz="14564" kern="1200">
          <a:solidFill>
            <a:schemeClr val="tx1"/>
          </a:solidFill>
          <a:latin typeface="+mj-lt"/>
          <a:ea typeface="+mj-ea"/>
          <a:cs typeface="+mj-cs"/>
        </a:defRPr>
      </a:lvl1pPr>
    </p:titleStyle>
    <p:bodyStyle>
      <a:lvl1pPr marL="756689" indent="-756689" algn="l" defTabSz="3026755" rtl="0" eaLnBrk="1" latinLnBrk="0" hangingPunct="1">
        <a:lnSpc>
          <a:spcPct val="90000"/>
        </a:lnSpc>
        <a:spcBef>
          <a:spcPts val="3310"/>
        </a:spcBef>
        <a:buFont typeface="Arial" panose="020B0604020202020204" pitchFamily="34" charset="0"/>
        <a:buChar char="•"/>
        <a:defRPr sz="9268" kern="1200">
          <a:solidFill>
            <a:schemeClr val="tx1"/>
          </a:solidFill>
          <a:latin typeface="+mn-lt"/>
          <a:ea typeface="+mn-ea"/>
          <a:cs typeface="+mn-cs"/>
        </a:defRPr>
      </a:lvl1pPr>
      <a:lvl2pPr marL="2270067" indent="-756689" algn="l" defTabSz="3026755" rtl="0" eaLnBrk="1" latinLnBrk="0" hangingPunct="1">
        <a:lnSpc>
          <a:spcPct val="90000"/>
        </a:lnSpc>
        <a:spcBef>
          <a:spcPts val="1655"/>
        </a:spcBef>
        <a:buFont typeface="Arial" panose="020B0604020202020204" pitchFamily="34" charset="0"/>
        <a:buChar char="•"/>
        <a:defRPr sz="7944" kern="1200">
          <a:solidFill>
            <a:schemeClr val="tx1"/>
          </a:solidFill>
          <a:latin typeface="+mn-lt"/>
          <a:ea typeface="+mn-ea"/>
          <a:cs typeface="+mn-cs"/>
        </a:defRPr>
      </a:lvl2pPr>
      <a:lvl3pPr marL="3783444" indent="-756689" algn="l" defTabSz="3026755" rtl="0" eaLnBrk="1" latinLnBrk="0" hangingPunct="1">
        <a:lnSpc>
          <a:spcPct val="90000"/>
        </a:lnSpc>
        <a:spcBef>
          <a:spcPts val="1655"/>
        </a:spcBef>
        <a:buFont typeface="Arial" panose="020B0604020202020204" pitchFamily="34" charset="0"/>
        <a:buChar char="•"/>
        <a:defRPr sz="6620" kern="1200">
          <a:solidFill>
            <a:schemeClr val="tx1"/>
          </a:solidFill>
          <a:latin typeface="+mn-lt"/>
          <a:ea typeface="+mn-ea"/>
          <a:cs typeface="+mn-cs"/>
        </a:defRPr>
      </a:lvl3pPr>
      <a:lvl4pPr marL="5296822"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4pPr>
      <a:lvl5pPr marL="6810200"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5pPr>
      <a:lvl6pPr marL="8323577"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6pPr>
      <a:lvl7pPr marL="9836955"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7pPr>
      <a:lvl8pPr marL="11350333"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8pPr>
      <a:lvl9pPr marL="12863711"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9pPr>
    </p:bodyStyle>
    <p:otherStyle>
      <a:defPPr>
        <a:defRPr lang="en-US"/>
      </a:defPPr>
      <a:lvl1pPr marL="0" algn="l" defTabSz="3026755" rtl="0" eaLnBrk="1" latinLnBrk="0" hangingPunct="1">
        <a:defRPr sz="5958" kern="1200">
          <a:solidFill>
            <a:schemeClr val="tx1"/>
          </a:solidFill>
          <a:latin typeface="+mn-lt"/>
          <a:ea typeface="+mn-ea"/>
          <a:cs typeface="+mn-cs"/>
        </a:defRPr>
      </a:lvl1pPr>
      <a:lvl2pPr marL="1513378" algn="l" defTabSz="3026755" rtl="0" eaLnBrk="1" latinLnBrk="0" hangingPunct="1">
        <a:defRPr sz="5958" kern="1200">
          <a:solidFill>
            <a:schemeClr val="tx1"/>
          </a:solidFill>
          <a:latin typeface="+mn-lt"/>
          <a:ea typeface="+mn-ea"/>
          <a:cs typeface="+mn-cs"/>
        </a:defRPr>
      </a:lvl2pPr>
      <a:lvl3pPr marL="3026755" algn="l" defTabSz="3026755" rtl="0" eaLnBrk="1" latinLnBrk="0" hangingPunct="1">
        <a:defRPr sz="5958" kern="1200">
          <a:solidFill>
            <a:schemeClr val="tx1"/>
          </a:solidFill>
          <a:latin typeface="+mn-lt"/>
          <a:ea typeface="+mn-ea"/>
          <a:cs typeface="+mn-cs"/>
        </a:defRPr>
      </a:lvl3pPr>
      <a:lvl4pPr marL="4540133" algn="l" defTabSz="3026755" rtl="0" eaLnBrk="1" latinLnBrk="0" hangingPunct="1">
        <a:defRPr sz="5958" kern="1200">
          <a:solidFill>
            <a:schemeClr val="tx1"/>
          </a:solidFill>
          <a:latin typeface="+mn-lt"/>
          <a:ea typeface="+mn-ea"/>
          <a:cs typeface="+mn-cs"/>
        </a:defRPr>
      </a:lvl4pPr>
      <a:lvl5pPr marL="6053511" algn="l" defTabSz="3026755" rtl="0" eaLnBrk="1" latinLnBrk="0" hangingPunct="1">
        <a:defRPr sz="5958" kern="1200">
          <a:solidFill>
            <a:schemeClr val="tx1"/>
          </a:solidFill>
          <a:latin typeface="+mn-lt"/>
          <a:ea typeface="+mn-ea"/>
          <a:cs typeface="+mn-cs"/>
        </a:defRPr>
      </a:lvl5pPr>
      <a:lvl6pPr marL="7566889" algn="l" defTabSz="3026755" rtl="0" eaLnBrk="1" latinLnBrk="0" hangingPunct="1">
        <a:defRPr sz="5958" kern="1200">
          <a:solidFill>
            <a:schemeClr val="tx1"/>
          </a:solidFill>
          <a:latin typeface="+mn-lt"/>
          <a:ea typeface="+mn-ea"/>
          <a:cs typeface="+mn-cs"/>
        </a:defRPr>
      </a:lvl6pPr>
      <a:lvl7pPr marL="9080266" algn="l" defTabSz="3026755" rtl="0" eaLnBrk="1" latinLnBrk="0" hangingPunct="1">
        <a:defRPr sz="5958" kern="1200">
          <a:solidFill>
            <a:schemeClr val="tx1"/>
          </a:solidFill>
          <a:latin typeface="+mn-lt"/>
          <a:ea typeface="+mn-ea"/>
          <a:cs typeface="+mn-cs"/>
        </a:defRPr>
      </a:lvl7pPr>
      <a:lvl8pPr marL="10593644" algn="l" defTabSz="3026755" rtl="0" eaLnBrk="1" latinLnBrk="0" hangingPunct="1">
        <a:defRPr sz="5958" kern="1200">
          <a:solidFill>
            <a:schemeClr val="tx1"/>
          </a:solidFill>
          <a:latin typeface="+mn-lt"/>
          <a:ea typeface="+mn-ea"/>
          <a:cs typeface="+mn-cs"/>
        </a:defRPr>
      </a:lvl8pPr>
      <a:lvl9pPr marL="12107022" algn="l" defTabSz="3026755" rtl="0" eaLnBrk="1" latinLnBrk="0" hangingPunct="1">
        <a:defRPr sz="59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5.png"/><Relationship Id="rId18" Type="http://schemas.openxmlformats.org/officeDocument/2006/relationships/image" Target="../media/image8.png"/><Relationship Id="rId26" Type="http://schemas.openxmlformats.org/officeDocument/2006/relationships/image" Target="../media/image16.png"/><Relationship Id="rId3" Type="http://schemas.openxmlformats.org/officeDocument/2006/relationships/image" Target="../media/image1.jpeg"/><Relationship Id="rId21" Type="http://schemas.openxmlformats.org/officeDocument/2006/relationships/image" Target="../media/image11.png"/><Relationship Id="rId7" Type="http://schemas.openxmlformats.org/officeDocument/2006/relationships/diagramLayout" Target="../diagrams/layout1.xml"/><Relationship Id="rId12" Type="http://schemas.microsoft.com/office/2007/relationships/hdphoto" Target="../media/hdphoto1.wdp"/><Relationship Id="rId17" Type="http://schemas.microsoft.com/office/2007/relationships/hdphoto" Target="../media/hdphoto3.wdp"/><Relationship Id="rId25"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image" Target="../media/image4.png"/><Relationship Id="rId24" Type="http://schemas.openxmlformats.org/officeDocument/2006/relationships/image" Target="../media/image14.png"/><Relationship Id="rId5" Type="http://schemas.openxmlformats.org/officeDocument/2006/relationships/image" Target="../media/image3.png"/><Relationship Id="rId15" Type="http://schemas.openxmlformats.org/officeDocument/2006/relationships/image" Target="../media/image6.png"/><Relationship Id="rId23" Type="http://schemas.openxmlformats.org/officeDocument/2006/relationships/image" Target="../media/image13.png"/><Relationship Id="rId28" Type="http://schemas.openxmlformats.org/officeDocument/2006/relationships/image" Target="../media/image18.jpeg"/><Relationship Id="rId10" Type="http://schemas.microsoft.com/office/2007/relationships/diagramDrawing" Target="../diagrams/drawing1.xml"/><Relationship Id="rId19"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diagramColors" Target="../diagrams/colors1.xml"/><Relationship Id="rId14" Type="http://schemas.microsoft.com/office/2007/relationships/hdphoto" Target="../media/hdphoto2.wdp"/><Relationship Id="rId22" Type="http://schemas.openxmlformats.org/officeDocument/2006/relationships/image" Target="../media/image12.png"/><Relationship Id="rId27"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2" descr="ccis new logo">
            <a:extLst>
              <a:ext uri="{FF2B5EF4-FFF2-40B4-BE49-F238E27FC236}">
                <a16:creationId xmlns:a16="http://schemas.microsoft.com/office/drawing/2014/main" id="{4AB31F5B-9887-4118-9704-674161C182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9061" y="680287"/>
            <a:ext cx="3016250" cy="300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5" name="Picture 3" descr="Imam Logo">
            <a:extLst>
              <a:ext uri="{FF2B5EF4-FFF2-40B4-BE49-F238E27FC236}">
                <a16:creationId xmlns:a16="http://schemas.microsoft.com/office/drawing/2014/main" id="{7BFA1933-03ED-49B1-AA4E-2D2EE70DF8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73456" y="805699"/>
            <a:ext cx="1935163" cy="27590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8" name="TextBox 17">
            <a:extLst>
              <a:ext uri="{FF2B5EF4-FFF2-40B4-BE49-F238E27FC236}">
                <a16:creationId xmlns:a16="http://schemas.microsoft.com/office/drawing/2014/main" id="{FA20867B-BA23-4622-A00A-EF89E9B56BC7}"/>
              </a:ext>
            </a:extLst>
          </p:cNvPr>
          <p:cNvSpPr txBox="1"/>
          <p:nvPr/>
        </p:nvSpPr>
        <p:spPr>
          <a:xfrm flipH="1">
            <a:off x="5803949" y="551456"/>
            <a:ext cx="18659376" cy="2368084"/>
          </a:xfrm>
          <a:prstGeom prst="rect">
            <a:avLst/>
          </a:prstGeom>
          <a:noFill/>
        </p:spPr>
        <p:txBody>
          <a:bodyPr wrap="square" rtlCol="0">
            <a:spAutoFit/>
          </a:bodyPr>
          <a:lstStyle/>
          <a:p>
            <a:pPr algn="ctr">
              <a:lnSpc>
                <a:spcPct val="300000"/>
              </a:lnSpc>
            </a:pPr>
            <a:r>
              <a:rPr lang="en-US" sz="6000" b="1" i="0" dirty="0">
                <a:solidFill>
                  <a:srgbClr val="000000"/>
                </a:solidFill>
                <a:effectLst/>
                <a:latin typeface="Times New Roman" panose="02020603050405020304" pitchFamily="18" charset="0"/>
              </a:rPr>
              <a:t>Graduation project management system </a:t>
            </a:r>
            <a:r>
              <a:rPr lang="en-US" sz="6000" b="0" i="0" dirty="0">
                <a:solidFill>
                  <a:srgbClr val="000000"/>
                </a:solidFill>
                <a:effectLst/>
                <a:latin typeface="Times New Roman" panose="02020603050405020304" pitchFamily="18" charset="0"/>
              </a:rPr>
              <a:t> </a:t>
            </a:r>
            <a:endParaRPr lang="en-US" sz="6000" dirty="0"/>
          </a:p>
        </p:txBody>
      </p:sp>
      <p:pic>
        <p:nvPicPr>
          <p:cNvPr id="22" name="Picture 21" descr="A picture containing text&#10;&#10;Description automatically generated">
            <a:extLst>
              <a:ext uri="{FF2B5EF4-FFF2-40B4-BE49-F238E27FC236}">
                <a16:creationId xmlns:a16="http://schemas.microsoft.com/office/drawing/2014/main" id="{919C3C66-DBEE-4294-8FDF-47E095CA96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407" y="1053854"/>
            <a:ext cx="4809524" cy="2885714"/>
          </a:xfrm>
          <a:prstGeom prst="rect">
            <a:avLst/>
          </a:prstGeom>
        </p:spPr>
      </p:pic>
      <p:sp>
        <p:nvSpPr>
          <p:cNvPr id="26" name="TextBox 25">
            <a:extLst>
              <a:ext uri="{FF2B5EF4-FFF2-40B4-BE49-F238E27FC236}">
                <a16:creationId xmlns:a16="http://schemas.microsoft.com/office/drawing/2014/main" id="{FDC19629-86FD-4BC9-8E96-E2A7F986ACF7}"/>
              </a:ext>
            </a:extLst>
          </p:cNvPr>
          <p:cNvSpPr txBox="1"/>
          <p:nvPr/>
        </p:nvSpPr>
        <p:spPr>
          <a:xfrm flipH="1">
            <a:off x="9543011" y="3336244"/>
            <a:ext cx="21393121" cy="1323439"/>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Amal Alothman , Arwa Thaar , Nahla </a:t>
            </a:r>
            <a:r>
              <a:rPr lang="en-US" sz="4000" b="1" dirty="0" err="1">
                <a:latin typeface="Times New Roman" panose="02020603050405020304" pitchFamily="18" charset="0"/>
                <a:cs typeface="Times New Roman" panose="02020603050405020304" pitchFamily="18" charset="0"/>
              </a:rPr>
              <a:t>Allohaidan</a:t>
            </a:r>
            <a:endParaRPr lang="en-US" sz="4000" b="1" dirty="0">
              <a:latin typeface="Times New Roman" panose="02020603050405020304" pitchFamily="18" charset="0"/>
              <a:cs typeface="Times New Roman" panose="02020603050405020304" pitchFamily="18" charset="0"/>
            </a:endParaRPr>
          </a:p>
          <a:p>
            <a:r>
              <a:rPr lang="en-US" sz="4000" b="1" dirty="0">
                <a:solidFill>
                  <a:srgbClr val="0D0D0D"/>
                </a:solidFill>
                <a:effectLst/>
                <a:latin typeface="Times New Roman" panose="02020603050405020304" pitchFamily="18" charset="0"/>
                <a:cs typeface="Times New Roman" panose="02020603050405020304" pitchFamily="18" charset="0"/>
              </a:rPr>
              <a:t>                 Supervisor: Dr. </a:t>
            </a:r>
            <a:r>
              <a:rPr lang="en-US" sz="4000" b="1" dirty="0" err="1">
                <a:solidFill>
                  <a:srgbClr val="0D0D0D"/>
                </a:solidFill>
                <a:effectLst/>
                <a:latin typeface="Times New Roman" panose="02020603050405020304" pitchFamily="18" charset="0"/>
                <a:cs typeface="Times New Roman" panose="02020603050405020304" pitchFamily="18" charset="0"/>
              </a:rPr>
              <a:t>Lujain</a:t>
            </a:r>
            <a:r>
              <a:rPr lang="en-US" sz="4000" b="1" i="0" dirty="0">
                <a:solidFill>
                  <a:srgbClr val="FFFFFF"/>
                </a:solidFill>
                <a:effectLst/>
                <a:latin typeface="Times New Roman" panose="02020603050405020304" pitchFamily="18" charset="0"/>
                <a:cs typeface="Times New Roman" panose="02020603050405020304" pitchFamily="18" charset="0"/>
              </a:rPr>
              <a:t> </a:t>
            </a:r>
            <a:r>
              <a:rPr lang="en-US" sz="4000" b="1" dirty="0" err="1">
                <a:solidFill>
                  <a:srgbClr val="0D0D0D"/>
                </a:solidFill>
                <a:effectLst/>
                <a:latin typeface="Times New Roman" panose="02020603050405020304" pitchFamily="18" charset="0"/>
                <a:cs typeface="Times New Roman" panose="02020603050405020304" pitchFamily="18" charset="0"/>
              </a:rPr>
              <a:t>Aldahash</a:t>
            </a:r>
            <a:endParaRPr lang="ar-SA" sz="4000" b="1" dirty="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FC350123-81B9-43DA-983C-BFDCBCD82290}"/>
              </a:ext>
            </a:extLst>
          </p:cNvPr>
          <p:cNvSpPr txBox="1"/>
          <p:nvPr/>
        </p:nvSpPr>
        <p:spPr>
          <a:xfrm flipH="1">
            <a:off x="577290" y="6387985"/>
            <a:ext cx="11375968" cy="1107996"/>
          </a:xfrm>
          <a:prstGeom prst="rect">
            <a:avLst/>
          </a:prstGeom>
          <a:noFill/>
        </p:spPr>
        <p:txBody>
          <a:bodyPr wrap="square" rtlCol="0">
            <a:spAutoFit/>
          </a:bodyPr>
          <a:lstStyle/>
          <a:p>
            <a:r>
              <a:rPr lang="en-US" altLang="en-US" sz="4800" b="1"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Introduction and Background </a:t>
            </a:r>
            <a:endParaRPr lang="en-GB" altLang="en-US" sz="4800" b="1"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graphicFrame>
        <p:nvGraphicFramePr>
          <p:cNvPr id="12" name="رسم تخطيطي 11">
            <a:extLst>
              <a:ext uri="{FF2B5EF4-FFF2-40B4-BE49-F238E27FC236}">
                <a16:creationId xmlns:a16="http://schemas.microsoft.com/office/drawing/2014/main" id="{609AA5B1-2E61-4AEA-AE40-CB56468F3F6D}"/>
              </a:ext>
            </a:extLst>
          </p:cNvPr>
          <p:cNvGraphicFramePr/>
          <p:nvPr>
            <p:extLst>
              <p:ext uri="{D42A27DB-BD31-4B8C-83A1-F6EECF244321}">
                <p14:modId xmlns:p14="http://schemas.microsoft.com/office/powerpoint/2010/main" val="1386156490"/>
              </p:ext>
            </p:extLst>
          </p:nvPr>
        </p:nvGraphicFramePr>
        <p:xfrm>
          <a:off x="439016" y="14944344"/>
          <a:ext cx="7672597" cy="548323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9" name="TextBox 48">
            <a:extLst>
              <a:ext uri="{FF2B5EF4-FFF2-40B4-BE49-F238E27FC236}">
                <a16:creationId xmlns:a16="http://schemas.microsoft.com/office/drawing/2014/main" id="{A93C2923-648D-470D-8FCC-984E47A1BC3A}"/>
              </a:ext>
            </a:extLst>
          </p:cNvPr>
          <p:cNvSpPr txBox="1"/>
          <p:nvPr/>
        </p:nvSpPr>
        <p:spPr>
          <a:xfrm flipH="1">
            <a:off x="665018" y="13855321"/>
            <a:ext cx="11375968" cy="1107996"/>
          </a:xfrm>
          <a:prstGeom prst="rect">
            <a:avLst/>
          </a:prstGeom>
          <a:noFill/>
        </p:spPr>
        <p:txBody>
          <a:bodyPr wrap="square" rtlCol="0">
            <a:spAutoFit/>
          </a:bodyPr>
          <a:lstStyle/>
          <a:p>
            <a:r>
              <a:rPr lang="en-US" altLang="en-US" sz="4800" b="1"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Objectives</a:t>
            </a:r>
            <a:endParaRPr lang="en-GB" altLang="en-US" sz="4800" b="1"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50" name="TextBox 49">
            <a:extLst>
              <a:ext uri="{FF2B5EF4-FFF2-40B4-BE49-F238E27FC236}">
                <a16:creationId xmlns:a16="http://schemas.microsoft.com/office/drawing/2014/main" id="{3E5D90F7-1729-4664-BD9A-49F0C37D5814}"/>
              </a:ext>
            </a:extLst>
          </p:cNvPr>
          <p:cNvSpPr txBox="1"/>
          <p:nvPr/>
        </p:nvSpPr>
        <p:spPr>
          <a:xfrm>
            <a:off x="578747" y="7449597"/>
            <a:ext cx="8374205" cy="5693866"/>
          </a:xfrm>
          <a:prstGeom prst="rect">
            <a:avLst/>
          </a:prstGeom>
          <a:noFill/>
        </p:spPr>
        <p:txBody>
          <a:bodyPr wrap="square" rtlCol="0">
            <a:spAutoFit/>
          </a:bodyPr>
          <a:lstStyle/>
          <a:p>
            <a:pPr algn="just" rtl="0"/>
            <a:r>
              <a:rPr lang="en-US" sz="2800" dirty="0">
                <a:effectLst/>
                <a:latin typeface="Times New Roman" panose="02020603050405020304" pitchFamily="18" charset="0"/>
                <a:cs typeface="Times New Roman" panose="02020603050405020304" pitchFamily="18" charset="0"/>
              </a:rPr>
              <a:t>IMSIU's current system does not provide adequate features to support GPs management process. So, this project aims to build a specialized system called Graduation Project Management System (GPMS) to help GP Coordinator and Supervisors manage and track GPs in an orderly and more efficient manner. The project team conducted background studies to analyze posable solutions, to overview current used systems and verify their problems. Then the team decided to create a management system website to save time and effort for coordinator, supervisors, and students.</a:t>
            </a:r>
          </a:p>
          <a:p>
            <a:pPr algn="just" rtl="0"/>
            <a:br>
              <a:rPr lang="en-US" sz="2800" dirty="0">
                <a:latin typeface="Times New Roman" panose="02020603050405020304" pitchFamily="18" charset="0"/>
                <a:cs typeface="Times New Roman" panose="02020603050405020304" pitchFamily="18" charset="0"/>
              </a:rPr>
            </a:br>
            <a:endParaRPr lang="en-US" sz="2800" dirty="0">
              <a:effectLst/>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735F76C4-5E60-498B-8F46-57E6B7E45CE2}"/>
              </a:ext>
            </a:extLst>
          </p:cNvPr>
          <p:cNvSpPr txBox="1"/>
          <p:nvPr/>
        </p:nvSpPr>
        <p:spPr>
          <a:xfrm>
            <a:off x="20548040" y="28441934"/>
            <a:ext cx="7883363" cy="3539430"/>
          </a:xfrm>
          <a:prstGeom prst="rect">
            <a:avLst/>
          </a:prstGeom>
          <a:noFill/>
        </p:spPr>
        <p:txBody>
          <a:bodyPr wrap="square" rtlCol="0" anchor="t">
            <a:spAutoFit/>
          </a:bodyPr>
          <a:lstStyle/>
          <a:p>
            <a:pPr algn="just"/>
            <a:endParaRPr lang="en-US" sz="2800" dirty="0">
              <a:latin typeface="Times New Roman" panose="02020603050405020304" pitchFamily="18" charset="0"/>
              <a:cs typeface="Times New Roman" panose="02020603050405020304" pitchFamily="18" charset="0"/>
            </a:endParaRPr>
          </a:p>
          <a:p>
            <a:pPr algn="dist"/>
            <a:r>
              <a:rPr lang="en-US" sz="2800" b="0" i="0" dirty="0">
                <a:effectLst/>
                <a:latin typeface="Times New Roman" panose="02020603050405020304" pitchFamily="18" charset="0"/>
                <a:cs typeface="Times New Roman" panose="02020603050405020304" pitchFamily="18" charset="0"/>
              </a:rPr>
              <a:t>The project team would like to thank each of Yousri Mohamed (software developer), and Ms. Nada Al-</a:t>
            </a:r>
            <a:r>
              <a:rPr lang="en-US" sz="2800" b="0" i="0" dirty="0" err="1">
                <a:effectLst/>
                <a:latin typeface="Times New Roman" panose="02020603050405020304" pitchFamily="18" charset="0"/>
                <a:cs typeface="Times New Roman" panose="02020603050405020304" pitchFamily="18" charset="0"/>
              </a:rPr>
              <a:t>ogaiel</a:t>
            </a:r>
            <a:r>
              <a:rPr lang="en-US" sz="2800" b="0" i="0" dirty="0">
                <a:effectLst/>
                <a:latin typeface="Times New Roman" panose="02020603050405020304" pitchFamily="18" charset="0"/>
                <a:cs typeface="Times New Roman" panose="02020603050405020304" pitchFamily="18" charset="0"/>
              </a:rPr>
              <a:t> (current GP coordinator). Finally, we'd want to express our gratitude to our families and friends for their continuing encouragement and support.</a:t>
            </a:r>
          </a:p>
          <a:p>
            <a:pPr algn="justLow" rtl="0"/>
            <a:br>
              <a:rPr lang="en-US" sz="2800" dirty="0">
                <a:latin typeface="Times New Roman" panose="02020603050405020304" pitchFamily="18" charset="0"/>
                <a:cs typeface="Times New Roman" panose="02020603050405020304" pitchFamily="18" charset="0"/>
              </a:rPr>
            </a:br>
            <a:endParaRPr lang="en-US" sz="2800" dirty="0">
              <a:effectLst/>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B43A4FB8-EAB4-422B-B263-3E6EA25A59EE}"/>
              </a:ext>
            </a:extLst>
          </p:cNvPr>
          <p:cNvSpPr txBox="1"/>
          <p:nvPr/>
        </p:nvSpPr>
        <p:spPr>
          <a:xfrm flipH="1">
            <a:off x="20548040" y="27557871"/>
            <a:ext cx="9881420" cy="1446550"/>
          </a:xfrm>
          <a:prstGeom prst="rect">
            <a:avLst/>
          </a:prstGeom>
          <a:noFill/>
        </p:spPr>
        <p:txBody>
          <a:bodyPr wrap="square" rtlCol="0">
            <a:spAutoFit/>
          </a:bodyPr>
          <a:lstStyle/>
          <a:p>
            <a:r>
              <a:rPr lang="en-US" sz="4800" b="1" i="0" dirty="0">
                <a:solidFill>
                  <a:schemeClr val="tx2">
                    <a:lumMod val="75000"/>
                  </a:schemeClr>
                </a:solidFill>
                <a:effectLst/>
                <a:latin typeface="Times New Roman" panose="02020603050405020304" pitchFamily="18" charset="0"/>
                <a:cs typeface="Times New Roman" panose="02020603050405020304" pitchFamily="18" charset="0"/>
              </a:rPr>
              <a:t>Acknowledgments</a:t>
            </a:r>
          </a:p>
          <a:p>
            <a:pPr algn="l"/>
            <a:endParaRPr lang="en-US" sz="4000" b="0" i="0" dirty="0">
              <a:effectLst/>
              <a:latin typeface="-apple-system"/>
            </a:endParaRPr>
          </a:p>
        </p:txBody>
      </p:sp>
      <p:sp>
        <p:nvSpPr>
          <p:cNvPr id="28" name="TextBox 27">
            <a:extLst>
              <a:ext uri="{FF2B5EF4-FFF2-40B4-BE49-F238E27FC236}">
                <a16:creationId xmlns:a16="http://schemas.microsoft.com/office/drawing/2014/main" id="{A0120681-10A2-43A0-B910-E9CFE853C902}"/>
              </a:ext>
            </a:extLst>
          </p:cNvPr>
          <p:cNvSpPr txBox="1"/>
          <p:nvPr/>
        </p:nvSpPr>
        <p:spPr>
          <a:xfrm>
            <a:off x="20699187" y="7099899"/>
            <a:ext cx="7824489" cy="13449836"/>
          </a:xfrm>
          <a:prstGeom prst="rect">
            <a:avLst/>
          </a:prstGeom>
          <a:noFill/>
        </p:spPr>
        <p:txBody>
          <a:bodyPr wrap="square" rtlCol="0">
            <a:spAutoFit/>
          </a:bodyPr>
          <a:lstStyle/>
          <a:p>
            <a:pPr algn="just"/>
            <a:endParaRPr lang="en-US" sz="2800" dirty="0">
              <a:latin typeface="Times New Roman" panose="02020603050405020304" pitchFamily="18" charset="0"/>
              <a:cs typeface="Times New Roman" panose="02020603050405020304" pitchFamily="18" charset="0"/>
            </a:endParaRPr>
          </a:p>
          <a:p>
            <a:pPr algn="just" rtl="0"/>
            <a:r>
              <a:rPr lang="en-US" sz="2800" dirty="0">
                <a:latin typeface="Times New Roman" panose="02020603050405020304" pitchFamily="18" charset="0"/>
                <a:cs typeface="Times New Roman" panose="02020603050405020304" pitchFamily="18" charset="0"/>
              </a:rPr>
              <a:t>Project team created the GPMS to assist GP Coordinators and Supervisors in managing and tracking GPs in a more ordered and productive way. The system automatically reminds students and supervisors of the required deliverables and deadlines. It also assisting the coordinator keeps track of activity on those deliverables.</a:t>
            </a:r>
            <a:br>
              <a:rPr lang="en-US" sz="2800" dirty="0">
                <a:latin typeface="Times New Roman" panose="02020603050405020304" pitchFamily="18" charset="0"/>
                <a:cs typeface="Times New Roman" panose="02020603050405020304" pitchFamily="18" charset="0"/>
              </a:rPr>
            </a:br>
            <a:r>
              <a:rPr lang="en-GB" altLang="en-US" sz="2800" dirty="0">
                <a:latin typeface="Times New Roman" panose="02020603050405020304" pitchFamily="18" charset="0"/>
                <a:cs typeface="Times New Roman" panose="02020603050405020304" pitchFamily="18" charset="0"/>
              </a:rPr>
              <a:t>As illustrated in the results section the team where able to accomplish</a:t>
            </a:r>
            <a:endParaRPr lang="en-US" altLang="en-US" sz="2800" dirty="0">
              <a:latin typeface="Times New Roman" panose="02020603050405020304" pitchFamily="18" charset="0"/>
              <a:cs typeface="Times New Roman" panose="02020603050405020304" pitchFamily="18" charset="0"/>
            </a:endParaRPr>
          </a:p>
          <a:p>
            <a:pPr marL="514350" indent="-514350" algn="just" rtl="0">
              <a:buFont typeface="+mj-lt"/>
              <a:buAutoNum type="arabicPeriod"/>
            </a:pPr>
            <a:endParaRPr lang="en-US" altLang="en-US" sz="2800" dirty="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sz="2800" b="0" i="0" dirty="0">
                <a:effectLst/>
                <a:latin typeface="Times New Roman" panose="02020603050405020304" pitchFamily="18" charset="0"/>
                <a:cs typeface="Times New Roman" panose="02020603050405020304" pitchFamily="18" charset="0"/>
              </a:rPr>
              <a:t>To display the most students used in GPMS to display group members, group progress, announcement board. (figure. 1)</a:t>
            </a:r>
          </a:p>
          <a:p>
            <a:pPr marL="514350" indent="-514350" algn="just">
              <a:buFont typeface="+mj-lt"/>
              <a:buAutoNum type="arabicPeriod"/>
            </a:pPr>
            <a:endParaRPr lang="en-US" sz="2800" b="0" i="0" dirty="0">
              <a:effectLst/>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sz="2800" b="0" i="0" dirty="0">
                <a:effectLst/>
                <a:latin typeface="Times New Roman" panose="02020603050405020304" pitchFamily="18" charset="0"/>
                <a:cs typeface="Times New Roman" panose="02020603050405020304" pitchFamily="18" charset="0"/>
              </a:rPr>
              <a:t>To shows for coordinator all the information of the groups with the supervisors, with the possibility of modification.(figure. 2)</a:t>
            </a:r>
          </a:p>
          <a:p>
            <a:pPr marL="514350" indent="-514350" algn="just">
              <a:buFont typeface="+mj-lt"/>
              <a:buAutoNum type="arabicPeriod"/>
            </a:pPr>
            <a:endParaRPr lang="en-US" sz="2800" b="0" i="0" dirty="0">
              <a:effectLst/>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sz="2800" b="0" i="0" dirty="0">
                <a:effectLst/>
                <a:latin typeface="Times New Roman" panose="02020603050405020304" pitchFamily="18" charset="0"/>
                <a:cs typeface="Times New Roman" panose="02020603050405020304" pitchFamily="18" charset="0"/>
              </a:rPr>
              <a:t>Enable Student to update/add task with view supervisor review after submit. (figure. 3)</a:t>
            </a:r>
            <a:endParaRPr lang="en-US" sz="2800" dirty="0">
              <a:effectLst/>
              <a:latin typeface="Times New Roman" panose="02020603050405020304" pitchFamily="18" charset="0"/>
              <a:cs typeface="Times New Roman" panose="02020603050405020304" pitchFamily="18" charset="0"/>
            </a:endParaRPr>
          </a:p>
          <a:p>
            <a:pPr marL="514350" indent="-514350" algn="just">
              <a:buFont typeface="+mj-lt"/>
              <a:buAutoNum type="arabicPeriod"/>
            </a:pPr>
            <a:endParaRPr lang="en-US" sz="2800" dirty="0">
              <a:effectLst/>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sz="2800" b="0" i="0" dirty="0">
                <a:effectLst/>
                <a:latin typeface="Times New Roman" panose="02020603050405020304" pitchFamily="18" charset="0"/>
                <a:cs typeface="Times New Roman" panose="02020603050405020304" pitchFamily="18" charset="0"/>
              </a:rPr>
              <a:t>Enable supervisor to preview proposal summary of project and type supervisor review. (figure. 4)</a:t>
            </a:r>
            <a:endParaRPr lang="en-US" sz="2800" dirty="0">
              <a:effectLst/>
              <a:latin typeface="Times New Roman" panose="02020603050405020304" pitchFamily="18" charset="0"/>
              <a:cs typeface="Times New Roman" panose="02020603050405020304" pitchFamily="18" charset="0"/>
            </a:endParaRPr>
          </a:p>
          <a:p>
            <a:pPr marL="514350" indent="-514350" algn="just">
              <a:buFont typeface="+mj-lt"/>
              <a:buAutoNum type="arabicPeriod"/>
            </a:pPr>
            <a:endParaRPr lang="en-US" sz="2800" b="0" i="0" dirty="0">
              <a:effectLst/>
              <a:latin typeface="Times New Roman" panose="02020603050405020304" pitchFamily="18" charset="0"/>
              <a:cs typeface="Times New Roman" panose="02020603050405020304" pitchFamily="18" charset="0"/>
            </a:endParaRPr>
          </a:p>
          <a:p>
            <a:pPr marL="514350" indent="-514350" algn="just">
              <a:buFont typeface="+mj-lt"/>
              <a:buAutoNum type="arabicPeriod"/>
            </a:pPr>
            <a:endParaRPr lang="en-US" sz="2800" b="0" i="0" dirty="0">
              <a:effectLst/>
              <a:latin typeface="Times New Roman" panose="02020603050405020304" pitchFamily="18" charset="0"/>
              <a:cs typeface="Times New Roman" panose="02020603050405020304" pitchFamily="18" charset="0"/>
            </a:endParaRPr>
          </a:p>
          <a:p>
            <a:pPr marL="514350" indent="-514350" algn="just">
              <a:buFont typeface="+mj-lt"/>
              <a:buAutoNum type="arabicPeriod"/>
            </a:pPr>
            <a:endParaRPr lang="en-US" sz="2800" dirty="0">
              <a:effectLst/>
              <a:latin typeface="Times New Roman" panose="02020603050405020304" pitchFamily="18" charset="0"/>
              <a:cs typeface="Times New Roman" panose="02020603050405020304" pitchFamily="18" charset="0"/>
            </a:endParaRPr>
          </a:p>
          <a:p>
            <a:pPr marL="514350" indent="-514350" algn="just" rtl="0">
              <a:buFont typeface="+mj-lt"/>
              <a:buAutoNum type="arabicPeriod"/>
            </a:pPr>
            <a:endParaRPr lang="en-US" altLang="en-US" sz="2800" dirty="0">
              <a:latin typeface="Times New Roman" panose="02020603050405020304" pitchFamily="18" charset="0"/>
              <a:cs typeface="Times New Roman" panose="02020603050405020304" pitchFamily="18" charset="0"/>
            </a:endParaRPr>
          </a:p>
          <a:p>
            <a:pPr algn="just" rtl="0"/>
            <a:endParaRPr lang="en-US" sz="2800" dirty="0">
              <a:effectLst/>
              <a:latin typeface="Times New Roman" panose="02020603050405020304" pitchFamily="18" charset="0"/>
              <a:cs typeface="Times New Roman" panose="02020603050405020304" pitchFamily="18" charset="0"/>
            </a:endParaRPr>
          </a:p>
          <a:p>
            <a:pPr algn="just" rtl="0"/>
            <a:endParaRPr lang="en-US" sz="2800" dirty="0">
              <a:effectLst/>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42EF7C08-E2AE-4836-BCB7-AED69B05A737}"/>
              </a:ext>
            </a:extLst>
          </p:cNvPr>
          <p:cNvSpPr txBox="1"/>
          <p:nvPr/>
        </p:nvSpPr>
        <p:spPr>
          <a:xfrm flipH="1">
            <a:off x="20699187" y="6326092"/>
            <a:ext cx="11375968" cy="1446550"/>
          </a:xfrm>
          <a:prstGeom prst="rect">
            <a:avLst/>
          </a:prstGeom>
          <a:noFill/>
        </p:spPr>
        <p:txBody>
          <a:bodyPr wrap="square" rtlCol="0">
            <a:spAutoFit/>
          </a:bodyPr>
          <a:lstStyle/>
          <a:p>
            <a:r>
              <a:rPr lang="en-US" sz="4800" b="1" i="0" dirty="0">
                <a:solidFill>
                  <a:schemeClr val="tx2">
                    <a:lumMod val="75000"/>
                  </a:schemeClr>
                </a:solidFill>
                <a:effectLst/>
                <a:latin typeface="Times New Roman" panose="02020603050405020304" pitchFamily="18" charset="0"/>
                <a:cs typeface="Times New Roman" panose="02020603050405020304" pitchFamily="18" charset="0"/>
              </a:rPr>
              <a:t>Conclusion</a:t>
            </a:r>
          </a:p>
          <a:p>
            <a:pPr algn="l"/>
            <a:endParaRPr lang="en-US" sz="4000" b="0" i="0" dirty="0">
              <a:effectLst/>
              <a:latin typeface="-apple-system"/>
            </a:endParaRPr>
          </a:p>
        </p:txBody>
      </p:sp>
      <p:sp>
        <p:nvSpPr>
          <p:cNvPr id="31" name="TextBox 30">
            <a:extLst>
              <a:ext uri="{FF2B5EF4-FFF2-40B4-BE49-F238E27FC236}">
                <a16:creationId xmlns:a16="http://schemas.microsoft.com/office/drawing/2014/main" id="{4C4A8E00-C08A-4108-85A6-103090F6B751}"/>
              </a:ext>
            </a:extLst>
          </p:cNvPr>
          <p:cNvSpPr txBox="1"/>
          <p:nvPr/>
        </p:nvSpPr>
        <p:spPr>
          <a:xfrm>
            <a:off x="20641144" y="21044196"/>
            <a:ext cx="7803483" cy="4832092"/>
          </a:xfrm>
          <a:prstGeom prst="rect">
            <a:avLst/>
          </a:prstGeom>
          <a:noFill/>
        </p:spPr>
        <p:txBody>
          <a:bodyPr wrap="square" rtlCol="0">
            <a:spAutoFit/>
          </a:bodyPr>
          <a:lstStyle/>
          <a:p>
            <a:pPr marL="342900" indent="-342900" algn="just">
              <a:buFont typeface="Arial" panose="020B0604020202020204" pitchFamily="34" charset="0"/>
              <a:buChar char="•"/>
            </a:pPr>
            <a:r>
              <a:rPr lang="en-US" sz="2800" dirty="0">
                <a:effectLst/>
                <a:latin typeface="Times New Roman" panose="02020603050405020304" pitchFamily="18" charset="0"/>
                <a:cs typeface="Times New Roman" panose="02020603050405020304" pitchFamily="18" charset="0"/>
              </a:rPr>
              <a:t>When the project description is entered, it will be immediately translated.</a:t>
            </a:r>
          </a:p>
          <a:p>
            <a:pPr marL="342900" indent="-342900" algn="just">
              <a:buFont typeface="Arial" panose="020B0604020202020204" pitchFamily="34" charset="0"/>
              <a:buChar char="•"/>
            </a:pPr>
            <a:r>
              <a:rPr lang="en-US" sz="2800" dirty="0">
                <a:effectLst/>
                <a:latin typeface="Times New Roman" panose="02020603050405020304" pitchFamily="18" charset="0"/>
                <a:cs typeface="Times New Roman" panose="02020603050405020304" pitchFamily="18" charset="0"/>
              </a:rPr>
              <a:t>The other team members are notified if one of the student is online</a:t>
            </a:r>
          </a:p>
          <a:p>
            <a:pPr marL="342900" indent="-342900" algn="just">
              <a:buFont typeface="Arial" panose="020B0604020202020204" pitchFamily="34" charset="0"/>
              <a:buChar char="•"/>
            </a:pPr>
            <a:r>
              <a:rPr lang="en-US" sz="2800" dirty="0">
                <a:effectLst/>
                <a:latin typeface="Times New Roman" panose="02020603050405020304" pitchFamily="18" charset="0"/>
                <a:cs typeface="Times New Roman" panose="02020603050405020304" pitchFamily="18" charset="0"/>
              </a:rPr>
              <a:t> The system is used to fill out the report with all chapters.</a:t>
            </a:r>
          </a:p>
          <a:p>
            <a:pPr marL="342900" indent="-342900" algn="just">
              <a:buFont typeface="Arial" panose="020B0604020202020204" pitchFamily="34" charset="0"/>
              <a:buChar char="•"/>
            </a:pPr>
            <a:r>
              <a:rPr lang="en-US" sz="2800" dirty="0">
                <a:effectLst/>
                <a:latin typeface="Times New Roman" panose="02020603050405020304" pitchFamily="18" charset="0"/>
                <a:cs typeface="Times New Roman" panose="02020603050405020304" pitchFamily="18" charset="0"/>
              </a:rPr>
              <a:t>The number of semester weeks is divided throughout the calendar page.</a:t>
            </a:r>
          </a:p>
          <a:p>
            <a:pPr marL="342900" indent="-342900" algn="just">
              <a:buFont typeface="Arial" panose="020B0604020202020204" pitchFamily="34" charset="0"/>
              <a:buChar char="•"/>
            </a:pPr>
            <a:r>
              <a:rPr lang="en-US" sz="2800" dirty="0">
                <a:effectLst/>
                <a:latin typeface="Times New Roman" panose="02020603050405020304" pitchFamily="18" charset="0"/>
                <a:cs typeface="Times New Roman" panose="02020603050405020304" pitchFamily="18" charset="0"/>
              </a:rPr>
              <a:t>Providing online chat between users.</a:t>
            </a:r>
          </a:p>
          <a:p>
            <a:pPr marL="342900" indent="-342900" algn="just">
              <a:buFont typeface="Arial" panose="020B0604020202020204" pitchFamily="34" charset="0"/>
              <a:buChar char="•"/>
            </a:pPr>
            <a:r>
              <a:rPr lang="en-US" sz="2800" dirty="0">
                <a:effectLst/>
                <a:latin typeface="Times New Roman" panose="02020603050405020304" pitchFamily="18" charset="0"/>
                <a:cs typeface="Times New Roman" panose="02020603050405020304" pitchFamily="18" charset="0"/>
              </a:rPr>
              <a:t>At the end of each semester, archive all deliverables.</a:t>
            </a:r>
          </a:p>
        </p:txBody>
      </p:sp>
      <p:sp>
        <p:nvSpPr>
          <p:cNvPr id="32" name="TextBox 31">
            <a:extLst>
              <a:ext uri="{FF2B5EF4-FFF2-40B4-BE49-F238E27FC236}">
                <a16:creationId xmlns:a16="http://schemas.microsoft.com/office/drawing/2014/main" id="{366794B0-AC1D-4781-AEC3-74375AAE73DA}"/>
              </a:ext>
            </a:extLst>
          </p:cNvPr>
          <p:cNvSpPr txBox="1"/>
          <p:nvPr/>
        </p:nvSpPr>
        <p:spPr>
          <a:xfrm flipH="1">
            <a:off x="20784733" y="19737594"/>
            <a:ext cx="11375968" cy="1446550"/>
          </a:xfrm>
          <a:prstGeom prst="rect">
            <a:avLst/>
          </a:prstGeom>
          <a:noFill/>
        </p:spPr>
        <p:txBody>
          <a:bodyPr wrap="square" rtlCol="0">
            <a:spAutoFit/>
          </a:bodyPr>
          <a:lstStyle/>
          <a:p>
            <a:r>
              <a:rPr lang="en-US" sz="4800" b="1" i="0" dirty="0">
                <a:solidFill>
                  <a:schemeClr val="tx2">
                    <a:lumMod val="75000"/>
                  </a:schemeClr>
                </a:solidFill>
                <a:effectLst/>
                <a:latin typeface="Times New Roman" panose="02020603050405020304" pitchFamily="18" charset="0"/>
                <a:cs typeface="Times New Roman" panose="02020603050405020304" pitchFamily="18" charset="0"/>
              </a:rPr>
              <a:t>Future Work</a:t>
            </a:r>
          </a:p>
          <a:p>
            <a:pPr algn="l"/>
            <a:endParaRPr lang="en-US" sz="4000" b="0" i="0" dirty="0">
              <a:effectLst/>
              <a:latin typeface="-apple-system"/>
            </a:endParaRPr>
          </a:p>
        </p:txBody>
      </p:sp>
      <p:sp>
        <p:nvSpPr>
          <p:cNvPr id="20" name="TextBox 19">
            <a:extLst>
              <a:ext uri="{FF2B5EF4-FFF2-40B4-BE49-F238E27FC236}">
                <a16:creationId xmlns:a16="http://schemas.microsoft.com/office/drawing/2014/main" id="{69BCD91A-D12C-452B-932F-454207E33C6B}"/>
              </a:ext>
            </a:extLst>
          </p:cNvPr>
          <p:cNvSpPr txBox="1"/>
          <p:nvPr/>
        </p:nvSpPr>
        <p:spPr>
          <a:xfrm flipH="1">
            <a:off x="296331" y="20646433"/>
            <a:ext cx="11375968" cy="1107996"/>
          </a:xfrm>
          <a:prstGeom prst="rect">
            <a:avLst/>
          </a:prstGeom>
          <a:noFill/>
        </p:spPr>
        <p:txBody>
          <a:bodyPr wrap="square" rtlCol="0">
            <a:spAutoFit/>
          </a:bodyPr>
          <a:lstStyle/>
          <a:p>
            <a:r>
              <a:rPr lang="en-GB" altLang="en-US" sz="4800" b="1"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Methodology</a:t>
            </a:r>
          </a:p>
          <a:p>
            <a:endParaRPr lang="en-US" dirty="0"/>
          </a:p>
        </p:txBody>
      </p:sp>
      <p:pic>
        <p:nvPicPr>
          <p:cNvPr id="16" name="Picture 15" descr="Graphical user interface, application&#10;&#10;Description automatically generated">
            <a:extLst>
              <a:ext uri="{FF2B5EF4-FFF2-40B4-BE49-F238E27FC236}">
                <a16:creationId xmlns:a16="http://schemas.microsoft.com/office/drawing/2014/main" id="{29B931E6-9A5D-4DCE-B0E5-76A2D0C6B44A}"/>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358893" y="6834197"/>
            <a:ext cx="9124255" cy="9124255"/>
          </a:xfrm>
          <a:prstGeom prst="rect">
            <a:avLst/>
          </a:prstGeom>
          <a:ln>
            <a:noFill/>
          </a:ln>
          <a:effectLst>
            <a:outerShdw blurRad="292100" dist="139700" dir="2700000" algn="tl" rotWithShape="0">
              <a:srgbClr val="333333">
                <a:alpha val="65000"/>
              </a:srgbClr>
            </a:outerShdw>
          </a:effectLst>
        </p:spPr>
      </p:pic>
      <p:pic>
        <p:nvPicPr>
          <p:cNvPr id="23" name="Picture 22" descr="A screenshot of a computer&#10;&#10;Description automatically generated with medium confidence">
            <a:extLst>
              <a:ext uri="{FF2B5EF4-FFF2-40B4-BE49-F238E27FC236}">
                <a16:creationId xmlns:a16="http://schemas.microsoft.com/office/drawing/2014/main" id="{D4BE8511-55BA-4A2A-A265-9A38BB763302}"/>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90239" y="13713047"/>
            <a:ext cx="9783021" cy="9783021"/>
          </a:xfrm>
          <a:prstGeom prst="rect">
            <a:avLst/>
          </a:prstGeom>
          <a:ln>
            <a:noFill/>
          </a:ln>
          <a:effectLst>
            <a:outerShdw blurRad="292100" dist="139700" dir="2700000" algn="tl" rotWithShape="0">
              <a:srgbClr val="333333">
                <a:alpha val="65000"/>
              </a:srgbClr>
            </a:outerShdw>
          </a:effectLst>
        </p:spPr>
      </p:pic>
      <p:pic>
        <p:nvPicPr>
          <p:cNvPr id="34" name="Picture 33" descr="Graphical user interface, text&#10;&#10;Description automatically generated">
            <a:extLst>
              <a:ext uri="{FF2B5EF4-FFF2-40B4-BE49-F238E27FC236}">
                <a16:creationId xmlns:a16="http://schemas.microsoft.com/office/drawing/2014/main" id="{CBE0AACE-EBFE-4626-B6AD-72179E65DDA6}"/>
              </a:ext>
            </a:extLst>
          </p:cNvPr>
          <p:cNvPicPr>
            <a:picLocks noChangeAspect="1"/>
          </p:cNvPicPr>
          <p:nvPr/>
        </p:nvPicPr>
        <p:blipFill rotWithShape="1">
          <a:blip r:embed="rId15">
            <a:extLst>
              <a:ext uri="{28A0092B-C50C-407E-A947-70E740481C1C}">
                <a14:useLocalDpi xmlns:a14="http://schemas.microsoft.com/office/drawing/2010/main" val="0"/>
              </a:ext>
            </a:extLst>
          </a:blip>
          <a:srcRect t="17739" b="27240"/>
          <a:stretch/>
        </p:blipFill>
        <p:spPr>
          <a:xfrm>
            <a:off x="9868096" y="22846055"/>
            <a:ext cx="10027309" cy="5517184"/>
          </a:xfrm>
          <a:prstGeom prst="rect">
            <a:avLst/>
          </a:prstGeom>
        </p:spPr>
      </p:pic>
      <p:pic>
        <p:nvPicPr>
          <p:cNvPr id="36" name="Picture 35">
            <a:extLst>
              <a:ext uri="{FF2B5EF4-FFF2-40B4-BE49-F238E27FC236}">
                <a16:creationId xmlns:a16="http://schemas.microsoft.com/office/drawing/2014/main" id="{3148D654-8E5B-4240-8843-0B4931240DAF}"/>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549935" y="28420084"/>
            <a:ext cx="10420859" cy="10420859"/>
          </a:xfrm>
          <a:prstGeom prst="rect">
            <a:avLst/>
          </a:prstGeom>
        </p:spPr>
      </p:pic>
      <p:pic>
        <p:nvPicPr>
          <p:cNvPr id="52" name="Picture 2">
            <a:extLst>
              <a:ext uri="{FF2B5EF4-FFF2-40B4-BE49-F238E27FC236}">
                <a16:creationId xmlns:a16="http://schemas.microsoft.com/office/drawing/2014/main" id="{63B468C3-6FE6-4BB6-9528-D837A01BE51C}"/>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3235463" y="39796721"/>
            <a:ext cx="2867025"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 Box 49">
            <a:extLst>
              <a:ext uri="{FF2B5EF4-FFF2-40B4-BE49-F238E27FC236}">
                <a16:creationId xmlns:a16="http://schemas.microsoft.com/office/drawing/2014/main" id="{86ED785D-CDE6-497C-A115-7D67A0438549}"/>
              </a:ext>
            </a:extLst>
          </p:cNvPr>
          <p:cNvSpPr txBox="1">
            <a:spLocks noChangeArrowheads="1"/>
          </p:cNvSpPr>
          <p:nvPr/>
        </p:nvSpPr>
        <p:spPr bwMode="auto">
          <a:xfrm>
            <a:off x="-1392951" y="41418975"/>
            <a:ext cx="9823450" cy="779462"/>
          </a:xfrm>
          <a:prstGeom prst="rect">
            <a:avLst/>
          </a:prstGeom>
          <a:noFill/>
          <a:ln>
            <a:noFill/>
          </a:ln>
          <a:effectLst/>
        </p:spPr>
        <p:txBody>
          <a:bodyPr lIns="274080" tIns="138072" rIns="274080" bIns="138072">
            <a:spAutoFit/>
          </a:bodyPr>
          <a:lstStyle>
            <a:lvl1pPr marL="1027113" indent="-1027113" defTabSz="6288088">
              <a:lnSpc>
                <a:spcPct val="90000"/>
              </a:lnSpc>
              <a:spcBef>
                <a:spcPts val="165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6288088">
              <a:lnSpc>
                <a:spcPct val="90000"/>
              </a:lnSpc>
              <a:spcBef>
                <a:spcPts val="825"/>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6288088">
              <a:lnSpc>
                <a:spcPct val="90000"/>
              </a:lnSpc>
              <a:spcBef>
                <a:spcPts val="825"/>
              </a:spcBef>
              <a:buFont typeface="Arial" panose="020B0604020202020204" pitchFamily="34" charset="0"/>
              <a:buChar char="•"/>
              <a:defRPr sz="3300">
                <a:solidFill>
                  <a:schemeClr val="tx1"/>
                </a:solidFill>
                <a:latin typeface="Calibri" panose="020F0502020204030204" pitchFamily="34" charset="0"/>
              </a:defRPr>
            </a:lvl3pPr>
            <a:lvl4pPr marL="1600200" indent="-228600" defTabSz="6288088">
              <a:lnSpc>
                <a:spcPct val="90000"/>
              </a:lnSpc>
              <a:spcBef>
                <a:spcPts val="825"/>
              </a:spcBef>
              <a:buFont typeface="Arial" panose="020B0604020202020204" pitchFamily="34" charset="0"/>
              <a:buChar char="•"/>
              <a:defRPr sz="3000">
                <a:solidFill>
                  <a:schemeClr val="tx1"/>
                </a:solidFill>
                <a:latin typeface="Calibri" panose="020F0502020204030204" pitchFamily="34" charset="0"/>
              </a:defRPr>
            </a:lvl4pPr>
            <a:lvl5pPr marL="2057400" indent="-228600" defTabSz="6288088">
              <a:lnSpc>
                <a:spcPct val="90000"/>
              </a:lnSpc>
              <a:spcBef>
                <a:spcPts val="825"/>
              </a:spcBef>
              <a:buFont typeface="Arial" panose="020B0604020202020204" pitchFamily="34" charset="0"/>
              <a:buChar char="•"/>
              <a:defRPr sz="3000">
                <a:solidFill>
                  <a:schemeClr val="tx1"/>
                </a:solidFill>
                <a:latin typeface="Calibri" panose="020F0502020204030204" pitchFamily="34" charset="0"/>
              </a:defRPr>
            </a:lvl5pPr>
            <a:lvl6pPr marL="2514600" indent="-228600" defTabSz="6288088" eaLnBrk="0" fontAlgn="base" hangingPunct="0">
              <a:lnSpc>
                <a:spcPct val="90000"/>
              </a:lnSpc>
              <a:spcBef>
                <a:spcPts val="825"/>
              </a:spcBef>
              <a:spcAft>
                <a:spcPct val="0"/>
              </a:spcAft>
              <a:buFont typeface="Arial" panose="020B0604020202020204" pitchFamily="34" charset="0"/>
              <a:buChar char="•"/>
              <a:defRPr sz="3000">
                <a:solidFill>
                  <a:schemeClr val="tx1"/>
                </a:solidFill>
                <a:latin typeface="Calibri" panose="020F0502020204030204" pitchFamily="34" charset="0"/>
              </a:defRPr>
            </a:lvl6pPr>
            <a:lvl7pPr marL="2971800" indent="-228600" defTabSz="6288088" eaLnBrk="0" fontAlgn="base" hangingPunct="0">
              <a:lnSpc>
                <a:spcPct val="90000"/>
              </a:lnSpc>
              <a:spcBef>
                <a:spcPts val="825"/>
              </a:spcBef>
              <a:spcAft>
                <a:spcPct val="0"/>
              </a:spcAft>
              <a:buFont typeface="Arial" panose="020B0604020202020204" pitchFamily="34" charset="0"/>
              <a:buChar char="•"/>
              <a:defRPr sz="3000">
                <a:solidFill>
                  <a:schemeClr val="tx1"/>
                </a:solidFill>
                <a:latin typeface="Calibri" panose="020F0502020204030204" pitchFamily="34" charset="0"/>
              </a:defRPr>
            </a:lvl7pPr>
            <a:lvl8pPr marL="3429000" indent="-228600" defTabSz="6288088" eaLnBrk="0" fontAlgn="base" hangingPunct="0">
              <a:lnSpc>
                <a:spcPct val="90000"/>
              </a:lnSpc>
              <a:spcBef>
                <a:spcPts val="825"/>
              </a:spcBef>
              <a:spcAft>
                <a:spcPct val="0"/>
              </a:spcAft>
              <a:buFont typeface="Arial" panose="020B0604020202020204" pitchFamily="34" charset="0"/>
              <a:buChar char="•"/>
              <a:defRPr sz="3000">
                <a:solidFill>
                  <a:schemeClr val="tx1"/>
                </a:solidFill>
                <a:latin typeface="Calibri" panose="020F0502020204030204" pitchFamily="34" charset="0"/>
              </a:defRPr>
            </a:lvl8pPr>
            <a:lvl9pPr marL="3886200" indent="-228600" defTabSz="6288088" eaLnBrk="0" fontAlgn="base" hangingPunct="0">
              <a:lnSpc>
                <a:spcPct val="90000"/>
              </a:lnSpc>
              <a:spcBef>
                <a:spcPts val="825"/>
              </a:spcBef>
              <a:spcAft>
                <a:spcPct val="0"/>
              </a:spcAft>
              <a:buFont typeface="Arial" panose="020B0604020202020204" pitchFamily="34" charset="0"/>
              <a:buChar char="•"/>
              <a:defRPr sz="3000">
                <a:solidFill>
                  <a:schemeClr val="tx1"/>
                </a:solidFill>
                <a:latin typeface="Calibri" panose="020F0502020204030204" pitchFamily="34" charset="0"/>
              </a:defRPr>
            </a:lvl9pPr>
          </a:lstStyle>
          <a:p>
            <a:pPr algn="ctr">
              <a:lnSpc>
                <a:spcPct val="100000"/>
              </a:lnSpc>
              <a:spcBef>
                <a:spcPct val="50000"/>
              </a:spcBef>
              <a:buFontTx/>
              <a:buNone/>
              <a:defRPr/>
            </a:pPr>
            <a:r>
              <a:rPr lang="en-US" altLang="en-US" sz="3249" dirty="0">
                <a:solidFill>
                  <a:schemeClr val="tx2"/>
                </a:solidFill>
                <a:latin typeface="Arial" panose="020B0604020202020204" pitchFamily="34" charset="0"/>
              </a:rPr>
              <a:t>CS/IS/IM/IT Department</a:t>
            </a:r>
          </a:p>
        </p:txBody>
      </p:sp>
      <p:sp>
        <p:nvSpPr>
          <p:cNvPr id="59" name="TextBox 10">
            <a:extLst>
              <a:ext uri="{FF2B5EF4-FFF2-40B4-BE49-F238E27FC236}">
                <a16:creationId xmlns:a16="http://schemas.microsoft.com/office/drawing/2014/main" id="{726A0CE1-0D28-4066-978B-A6F2821AE074}"/>
              </a:ext>
            </a:extLst>
          </p:cNvPr>
          <p:cNvSpPr txBox="1">
            <a:spLocks noChangeArrowheads="1"/>
          </p:cNvSpPr>
          <p:nvPr/>
        </p:nvSpPr>
        <p:spPr bwMode="auto">
          <a:xfrm>
            <a:off x="24009061" y="41512530"/>
            <a:ext cx="6605588" cy="592351"/>
          </a:xfrm>
          <a:prstGeom prst="rect">
            <a:avLst/>
          </a:prstGeom>
          <a:noFill/>
          <a:ln>
            <a:noFill/>
          </a:ln>
        </p:spPr>
        <p:txBody>
          <a:bodyPr lIns="91323" tIns="45661" rIns="91323" bIns="45661">
            <a:spAutoFit/>
          </a:bodyPr>
          <a:lstStyle>
            <a:lvl1pPr>
              <a:defRPr sz="3500">
                <a:solidFill>
                  <a:schemeClr val="tx1"/>
                </a:solidFill>
                <a:latin typeface="Calibri" panose="020F0502020204030204" pitchFamily="34" charset="0"/>
              </a:defRPr>
            </a:lvl1pPr>
            <a:lvl2pPr marL="742950" indent="-285750">
              <a:defRPr sz="3500">
                <a:solidFill>
                  <a:schemeClr val="tx1"/>
                </a:solidFill>
                <a:latin typeface="Calibri" panose="020F0502020204030204" pitchFamily="34" charset="0"/>
              </a:defRPr>
            </a:lvl2pPr>
            <a:lvl3pPr marL="1143000" indent="-228600">
              <a:defRPr sz="3500">
                <a:solidFill>
                  <a:schemeClr val="tx1"/>
                </a:solidFill>
                <a:latin typeface="Calibri" panose="020F0502020204030204" pitchFamily="34" charset="0"/>
              </a:defRPr>
            </a:lvl3pPr>
            <a:lvl4pPr marL="1600200" indent="-228600">
              <a:defRPr sz="3500">
                <a:solidFill>
                  <a:schemeClr val="tx1"/>
                </a:solidFill>
                <a:latin typeface="Calibri" panose="020F0502020204030204" pitchFamily="34" charset="0"/>
              </a:defRPr>
            </a:lvl4pPr>
            <a:lvl5pPr marL="2057400" indent="-228600">
              <a:defRPr sz="3500">
                <a:solidFill>
                  <a:schemeClr val="tx1"/>
                </a:solidFill>
                <a:latin typeface="Calibri" panose="020F0502020204030204" pitchFamily="34" charset="0"/>
              </a:defRPr>
            </a:lvl5pPr>
            <a:lvl6pPr marL="2514600" indent="-228600" defTabSz="1752600" eaLnBrk="0" fontAlgn="base" hangingPunct="0">
              <a:spcBef>
                <a:spcPct val="0"/>
              </a:spcBef>
              <a:spcAft>
                <a:spcPct val="0"/>
              </a:spcAft>
              <a:defRPr sz="3500">
                <a:solidFill>
                  <a:schemeClr val="tx1"/>
                </a:solidFill>
                <a:latin typeface="Calibri" panose="020F0502020204030204" pitchFamily="34" charset="0"/>
              </a:defRPr>
            </a:lvl6pPr>
            <a:lvl7pPr marL="2971800" indent="-228600" defTabSz="1752600" eaLnBrk="0" fontAlgn="base" hangingPunct="0">
              <a:spcBef>
                <a:spcPct val="0"/>
              </a:spcBef>
              <a:spcAft>
                <a:spcPct val="0"/>
              </a:spcAft>
              <a:defRPr sz="3500">
                <a:solidFill>
                  <a:schemeClr val="tx1"/>
                </a:solidFill>
                <a:latin typeface="Calibri" panose="020F0502020204030204" pitchFamily="34" charset="0"/>
              </a:defRPr>
            </a:lvl7pPr>
            <a:lvl8pPr marL="3429000" indent="-228600" defTabSz="1752600" eaLnBrk="0" fontAlgn="base" hangingPunct="0">
              <a:spcBef>
                <a:spcPct val="0"/>
              </a:spcBef>
              <a:spcAft>
                <a:spcPct val="0"/>
              </a:spcAft>
              <a:defRPr sz="3500">
                <a:solidFill>
                  <a:schemeClr val="tx1"/>
                </a:solidFill>
                <a:latin typeface="Calibri" panose="020F0502020204030204" pitchFamily="34" charset="0"/>
              </a:defRPr>
            </a:lvl8pPr>
            <a:lvl9pPr marL="3886200" indent="-228600" defTabSz="1752600" eaLnBrk="0" fontAlgn="base" hangingPunct="0">
              <a:spcBef>
                <a:spcPct val="0"/>
              </a:spcBef>
              <a:spcAft>
                <a:spcPct val="0"/>
              </a:spcAft>
              <a:defRPr sz="3500">
                <a:solidFill>
                  <a:schemeClr val="tx1"/>
                </a:solidFill>
                <a:latin typeface="Calibri" panose="020F0502020204030204" pitchFamily="34" charset="0"/>
              </a:defRPr>
            </a:lvl9pPr>
          </a:lstStyle>
          <a:p>
            <a:pPr defTabSz="2476025" eaLnBrk="1" hangingPunct="1">
              <a:defRPr/>
            </a:pPr>
            <a:r>
              <a:rPr lang="en-US" altLang="en-US" sz="3250" dirty="0">
                <a:solidFill>
                  <a:schemeClr val="tx2"/>
                </a:solidFill>
                <a:latin typeface="Arial" panose="020B0604020202020204" pitchFamily="34" charset="0"/>
              </a:rPr>
              <a:t>1443-1444, Semester </a:t>
            </a:r>
            <a:r>
              <a:rPr lang="ar-SA" altLang="en-US" sz="3250" dirty="0">
                <a:solidFill>
                  <a:schemeClr val="tx2"/>
                </a:solidFill>
                <a:latin typeface="Arial" panose="020B0604020202020204" pitchFamily="34" charset="0"/>
              </a:rPr>
              <a:t>2</a:t>
            </a:r>
            <a:endParaRPr lang="en-US" altLang="en-US" sz="3250" dirty="0"/>
          </a:p>
        </p:txBody>
      </p:sp>
      <p:pic>
        <p:nvPicPr>
          <p:cNvPr id="3" name="Picture 2" descr="Chart, waterfall chart&#10;&#10;Description automatically generated">
            <a:extLst>
              <a:ext uri="{FF2B5EF4-FFF2-40B4-BE49-F238E27FC236}">
                <a16:creationId xmlns:a16="http://schemas.microsoft.com/office/drawing/2014/main" id="{806273B4-9F5C-42D7-8281-FE2114AE8DA5}"/>
              </a:ext>
            </a:extLst>
          </p:cNvPr>
          <p:cNvPicPr>
            <a:picLocks noChangeAspect="1"/>
          </p:cNvPicPr>
          <p:nvPr/>
        </p:nvPicPr>
        <p:blipFill rotWithShape="1">
          <a:blip r:embed="rId19">
            <a:extLst>
              <a:ext uri="{28A0092B-C50C-407E-A947-70E740481C1C}">
                <a14:useLocalDpi xmlns:a14="http://schemas.microsoft.com/office/drawing/2010/main" val="0"/>
              </a:ext>
            </a:extLst>
          </a:blip>
          <a:srcRect l="3719" t="7354" r="29284" b="42991"/>
          <a:stretch/>
        </p:blipFill>
        <p:spPr>
          <a:xfrm>
            <a:off x="329407" y="22463608"/>
            <a:ext cx="8578115" cy="4462856"/>
          </a:xfrm>
          <a:prstGeom prst="rect">
            <a:avLst/>
          </a:prstGeom>
          <a:ln>
            <a:noFill/>
          </a:ln>
          <a:effectLst>
            <a:softEdge rad="112500"/>
          </a:effectLst>
        </p:spPr>
      </p:pic>
      <p:sp>
        <p:nvSpPr>
          <p:cNvPr id="30" name="TextBox 29">
            <a:extLst>
              <a:ext uri="{FF2B5EF4-FFF2-40B4-BE49-F238E27FC236}">
                <a16:creationId xmlns:a16="http://schemas.microsoft.com/office/drawing/2014/main" id="{6AD9B1BE-4126-4A7D-AFDA-6B00E8C45F1D}"/>
              </a:ext>
            </a:extLst>
          </p:cNvPr>
          <p:cNvSpPr txBox="1"/>
          <p:nvPr/>
        </p:nvSpPr>
        <p:spPr>
          <a:xfrm>
            <a:off x="296331" y="21792168"/>
            <a:ext cx="16897350" cy="523220"/>
          </a:xfrm>
          <a:prstGeom prst="rect">
            <a:avLst/>
          </a:prstGeom>
          <a:noFill/>
        </p:spPr>
        <p:txBody>
          <a:bodyPr wrap="square">
            <a:spAutoFit/>
          </a:bodyPr>
          <a:lstStyle/>
          <a:p>
            <a:pPr>
              <a:defRPr/>
            </a:pPr>
            <a:r>
              <a:rPr lang="en-GB" sz="2800" b="1" dirty="0">
                <a:solidFill>
                  <a:schemeClr val="accent1">
                    <a:lumMod val="75000"/>
                  </a:schemeClr>
                </a:solidFill>
                <a:cs typeface="+mj-cs"/>
              </a:rPr>
              <a:t>1-Developing the system</a:t>
            </a:r>
            <a:r>
              <a:rPr lang="ar-SA" sz="2800" b="1" dirty="0">
                <a:solidFill>
                  <a:schemeClr val="accent1">
                    <a:lumMod val="75000"/>
                  </a:schemeClr>
                </a:solidFill>
                <a:cs typeface="+mj-cs"/>
              </a:rPr>
              <a:t>:</a:t>
            </a:r>
            <a:endParaRPr lang="en-GB" sz="2800" b="1" dirty="0">
              <a:solidFill>
                <a:schemeClr val="accent1">
                  <a:lumMod val="75000"/>
                </a:schemeClr>
              </a:solidFill>
              <a:cs typeface="+mj-cs"/>
            </a:endParaRPr>
          </a:p>
        </p:txBody>
      </p:sp>
      <p:sp>
        <p:nvSpPr>
          <p:cNvPr id="33" name="TextBox 32">
            <a:extLst>
              <a:ext uri="{FF2B5EF4-FFF2-40B4-BE49-F238E27FC236}">
                <a16:creationId xmlns:a16="http://schemas.microsoft.com/office/drawing/2014/main" id="{7825FE99-9FA0-4495-B784-D0A0EDA4BFD7}"/>
              </a:ext>
            </a:extLst>
          </p:cNvPr>
          <p:cNvSpPr txBox="1"/>
          <p:nvPr/>
        </p:nvSpPr>
        <p:spPr>
          <a:xfrm>
            <a:off x="264301" y="26706023"/>
            <a:ext cx="16897350" cy="800219"/>
          </a:xfrm>
          <a:prstGeom prst="rect">
            <a:avLst/>
          </a:prstGeom>
          <a:noFill/>
        </p:spPr>
        <p:txBody>
          <a:bodyPr wrap="square">
            <a:spAutoFit/>
          </a:bodyPr>
          <a:lstStyle/>
          <a:p>
            <a:pPr>
              <a:defRPr/>
            </a:pPr>
            <a:r>
              <a:rPr lang="en-GB" sz="2800" b="1" dirty="0">
                <a:solidFill>
                  <a:schemeClr val="accent1">
                    <a:lumMod val="75000"/>
                  </a:schemeClr>
                </a:solidFill>
                <a:latin typeface="Times New Roman" panose="02020603050405020304" pitchFamily="18" charset="0"/>
                <a:cs typeface="Times New Roman" panose="02020603050405020304" pitchFamily="18" charset="0"/>
              </a:rPr>
              <a:t>2-Collecting requirements</a:t>
            </a:r>
          </a:p>
          <a:p>
            <a:pPr>
              <a:defRPr/>
            </a:pPr>
            <a:endParaRPr lang="en-GB" b="1" dirty="0">
              <a:solidFill>
                <a:schemeClr val="accent1">
                  <a:lumMod val="75000"/>
                </a:schemeClr>
              </a:solidFill>
              <a:cs typeface="+mj-cs"/>
            </a:endParaRPr>
          </a:p>
        </p:txBody>
      </p:sp>
      <p:pic>
        <p:nvPicPr>
          <p:cNvPr id="37" name="Picture 10" descr="Icon&#10;&#10;Description automatically generated with low confidence">
            <a:extLst>
              <a:ext uri="{FF2B5EF4-FFF2-40B4-BE49-F238E27FC236}">
                <a16:creationId xmlns:a16="http://schemas.microsoft.com/office/drawing/2014/main" id="{97EF2B5E-187C-4805-8966-BEDA0F6CD9C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06450" y="29159353"/>
            <a:ext cx="67945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5" descr="A picture containing text&#10;&#10;Description automatically generated">
            <a:extLst>
              <a:ext uri="{FF2B5EF4-FFF2-40B4-BE49-F238E27FC236}">
                <a16:creationId xmlns:a16="http://schemas.microsoft.com/office/drawing/2014/main" id="{17948378-3C7D-4909-AFB8-EEEDB2D0372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02098" y="27508103"/>
            <a:ext cx="75177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1" descr="Icon&#10;&#10;Description automatically generated">
            <a:extLst>
              <a:ext uri="{FF2B5EF4-FFF2-40B4-BE49-F238E27FC236}">
                <a16:creationId xmlns:a16="http://schemas.microsoft.com/office/drawing/2014/main" id="{F1B5EFD6-10D2-4227-9BCA-0172202C6E97}"/>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123455" y="27472621"/>
            <a:ext cx="790637"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8" descr="A silhouette of a person&#10;&#10;Description automatically generated with medium confidence">
            <a:extLst>
              <a:ext uri="{FF2B5EF4-FFF2-40B4-BE49-F238E27FC236}">
                <a16:creationId xmlns:a16="http://schemas.microsoft.com/office/drawing/2014/main" id="{0BF2F129-0AEA-4880-80EE-C1C71B53A0C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050164" y="29063706"/>
            <a:ext cx="778963" cy="7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43">
            <a:extLst>
              <a:ext uri="{FF2B5EF4-FFF2-40B4-BE49-F238E27FC236}">
                <a16:creationId xmlns:a16="http://schemas.microsoft.com/office/drawing/2014/main" id="{A2AB7D71-718B-4B0D-949E-FCD6769CEAAB}"/>
              </a:ext>
            </a:extLst>
          </p:cNvPr>
          <p:cNvSpPr txBox="1"/>
          <p:nvPr/>
        </p:nvSpPr>
        <p:spPr>
          <a:xfrm>
            <a:off x="-7065131" y="28380008"/>
            <a:ext cx="16903082" cy="369332"/>
          </a:xfrm>
          <a:prstGeom prst="rect">
            <a:avLst/>
          </a:prstGeom>
          <a:noFill/>
        </p:spPr>
        <p:txBody>
          <a:bodyPr wrap="square">
            <a:spAutoFit/>
          </a:bodyPr>
          <a:lstStyle/>
          <a:p>
            <a:pPr algn="ctr"/>
            <a:r>
              <a:rPr lang="en-US" dirty="0">
                <a:solidFill>
                  <a:schemeClr val="bg2"/>
                </a:solidFill>
                <a:latin typeface="Times New Roman" panose="02020603050405020304" pitchFamily="18" charset="0"/>
                <a:cs typeface="Times New Roman" panose="02020603050405020304" pitchFamily="18" charset="0"/>
              </a:rPr>
              <a:t>Observations</a:t>
            </a:r>
          </a:p>
        </p:txBody>
      </p:sp>
      <p:sp>
        <p:nvSpPr>
          <p:cNvPr id="45" name="TextBox 44">
            <a:extLst>
              <a:ext uri="{FF2B5EF4-FFF2-40B4-BE49-F238E27FC236}">
                <a16:creationId xmlns:a16="http://schemas.microsoft.com/office/drawing/2014/main" id="{5682C61A-531D-40AA-82E6-2E1774A8854A}"/>
              </a:ext>
            </a:extLst>
          </p:cNvPr>
          <p:cNvSpPr txBox="1"/>
          <p:nvPr/>
        </p:nvSpPr>
        <p:spPr>
          <a:xfrm>
            <a:off x="-7174733" y="29905044"/>
            <a:ext cx="16903082" cy="369332"/>
          </a:xfrm>
          <a:prstGeom prst="rect">
            <a:avLst/>
          </a:prstGeom>
          <a:noFill/>
        </p:spPr>
        <p:txBody>
          <a:bodyPr wrap="square">
            <a:spAutoFit/>
          </a:bodyPr>
          <a:lstStyle/>
          <a:p>
            <a:pPr algn="ctr"/>
            <a:r>
              <a:rPr lang="en-GB" altLang="en-US" sz="1800" dirty="0">
                <a:latin typeface="Times New Roman" panose="02020603050405020304" pitchFamily="18" charset="0"/>
                <a:cs typeface="Times New Roman" panose="02020603050405020304" pitchFamily="18" charset="0"/>
              </a:rPr>
              <a:t>Questionnaires</a:t>
            </a:r>
            <a:endParaRPr lang="en-US" dirty="0">
              <a:solidFill>
                <a:schemeClr val="bg2"/>
              </a:solidFill>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55ECF22D-A883-415B-BF09-4315A85DBAD4}"/>
              </a:ext>
            </a:extLst>
          </p:cNvPr>
          <p:cNvSpPr txBox="1"/>
          <p:nvPr/>
        </p:nvSpPr>
        <p:spPr>
          <a:xfrm>
            <a:off x="-5038626" y="29904211"/>
            <a:ext cx="16903082" cy="369332"/>
          </a:xfrm>
          <a:prstGeom prst="rect">
            <a:avLst/>
          </a:prstGeom>
          <a:noFill/>
        </p:spPr>
        <p:txBody>
          <a:bodyPr wrap="square">
            <a:spAutoFit/>
          </a:bodyPr>
          <a:lstStyle/>
          <a:p>
            <a:pPr algn="ctr"/>
            <a:r>
              <a:rPr lang="en-GB" altLang="en-US" sz="1800" dirty="0">
                <a:latin typeface="Times New Roman" panose="02020603050405020304" pitchFamily="18" charset="0"/>
                <a:cs typeface="Times New Roman" panose="02020603050405020304" pitchFamily="18" charset="0"/>
              </a:rPr>
              <a:t>Interviews</a:t>
            </a:r>
            <a:endParaRPr lang="en-US" dirty="0">
              <a:solidFill>
                <a:schemeClr val="bg2"/>
              </a:solidFill>
              <a:latin typeface="Times New Roman" panose="02020603050405020304" pitchFamily="18" charset="0"/>
              <a:cs typeface="Times New Roman" panose="02020603050405020304" pitchFamily="18" charset="0"/>
            </a:endParaRPr>
          </a:p>
        </p:txBody>
      </p:sp>
      <p:sp>
        <p:nvSpPr>
          <p:cNvPr id="53" name="TextBox 52">
            <a:extLst>
              <a:ext uri="{FF2B5EF4-FFF2-40B4-BE49-F238E27FC236}">
                <a16:creationId xmlns:a16="http://schemas.microsoft.com/office/drawing/2014/main" id="{136CF49A-9D83-459F-AED3-D1E71218382F}"/>
              </a:ext>
            </a:extLst>
          </p:cNvPr>
          <p:cNvSpPr txBox="1"/>
          <p:nvPr/>
        </p:nvSpPr>
        <p:spPr>
          <a:xfrm>
            <a:off x="-5053792" y="28395149"/>
            <a:ext cx="16903082" cy="369332"/>
          </a:xfrm>
          <a:prstGeom prst="rect">
            <a:avLst/>
          </a:prstGeom>
          <a:noFill/>
        </p:spPr>
        <p:txBody>
          <a:bodyPr wrap="square">
            <a:spAutoFit/>
          </a:bodyPr>
          <a:lstStyle/>
          <a:p>
            <a:pPr algn="ctr"/>
            <a:r>
              <a:rPr lang="en-US" dirty="0">
                <a:solidFill>
                  <a:schemeClr val="bg2"/>
                </a:solidFill>
                <a:latin typeface="Times New Roman" panose="02020603050405020304" pitchFamily="18" charset="0"/>
                <a:cs typeface="Times New Roman" panose="02020603050405020304" pitchFamily="18" charset="0"/>
              </a:rPr>
              <a:t>Mock interface</a:t>
            </a:r>
          </a:p>
        </p:txBody>
      </p:sp>
      <p:sp>
        <p:nvSpPr>
          <p:cNvPr id="55" name="TextBox 54">
            <a:extLst>
              <a:ext uri="{FF2B5EF4-FFF2-40B4-BE49-F238E27FC236}">
                <a16:creationId xmlns:a16="http://schemas.microsoft.com/office/drawing/2014/main" id="{3B488E8F-1E6C-46E9-AA4B-0F9FB1C4F10B}"/>
              </a:ext>
            </a:extLst>
          </p:cNvPr>
          <p:cNvSpPr txBox="1"/>
          <p:nvPr/>
        </p:nvSpPr>
        <p:spPr>
          <a:xfrm>
            <a:off x="346651" y="30722160"/>
            <a:ext cx="5407025" cy="800219"/>
          </a:xfrm>
          <a:prstGeom prst="rect">
            <a:avLst/>
          </a:prstGeom>
          <a:noFill/>
        </p:spPr>
        <p:txBody>
          <a:bodyPr>
            <a:spAutoFit/>
          </a:bodyPr>
          <a:lstStyle/>
          <a:p>
            <a:pPr>
              <a:defRPr/>
            </a:pPr>
            <a:r>
              <a:rPr lang="en-GB" sz="2800" b="1" dirty="0">
                <a:solidFill>
                  <a:schemeClr val="accent1">
                    <a:lumMod val="75000"/>
                  </a:schemeClr>
                </a:solidFill>
                <a:latin typeface="Times New Roman" panose="02020603050405020304" pitchFamily="18" charset="0"/>
                <a:cs typeface="Times New Roman" panose="02020603050405020304" pitchFamily="18" charset="0"/>
              </a:rPr>
              <a:t>3-Collecting information</a:t>
            </a:r>
          </a:p>
          <a:p>
            <a:pPr>
              <a:defRPr/>
            </a:pPr>
            <a:endParaRPr lang="en-GB" dirty="0"/>
          </a:p>
        </p:txBody>
      </p:sp>
      <p:pic>
        <p:nvPicPr>
          <p:cNvPr id="56" name="Picture 10" descr="Icon&#10;&#10;Description automatically generated with low confidence">
            <a:extLst>
              <a:ext uri="{FF2B5EF4-FFF2-40B4-BE49-F238E27FC236}">
                <a16:creationId xmlns:a16="http://schemas.microsoft.com/office/drawing/2014/main" id="{AEBB2562-AAB7-4BA9-9A73-1733E357AFA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64941" y="31664265"/>
            <a:ext cx="67945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8" descr="A silhouette of a person&#10;&#10;Description automatically generated with medium confidence">
            <a:extLst>
              <a:ext uri="{FF2B5EF4-FFF2-40B4-BE49-F238E27FC236}">
                <a16:creationId xmlns:a16="http://schemas.microsoft.com/office/drawing/2014/main" id="{15CCB149-9BEA-4E02-B09A-1C2A12F641A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225333" y="31574002"/>
            <a:ext cx="778963" cy="7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Box 59">
            <a:extLst>
              <a:ext uri="{FF2B5EF4-FFF2-40B4-BE49-F238E27FC236}">
                <a16:creationId xmlns:a16="http://schemas.microsoft.com/office/drawing/2014/main" id="{3B6324EE-C386-48C7-ABB3-FF7836709254}"/>
              </a:ext>
            </a:extLst>
          </p:cNvPr>
          <p:cNvSpPr txBox="1"/>
          <p:nvPr/>
        </p:nvSpPr>
        <p:spPr>
          <a:xfrm>
            <a:off x="-4836727" y="32407512"/>
            <a:ext cx="16903082" cy="369332"/>
          </a:xfrm>
          <a:prstGeom prst="rect">
            <a:avLst/>
          </a:prstGeom>
          <a:noFill/>
        </p:spPr>
        <p:txBody>
          <a:bodyPr wrap="square">
            <a:spAutoFit/>
          </a:bodyPr>
          <a:lstStyle/>
          <a:p>
            <a:pPr algn="ctr"/>
            <a:r>
              <a:rPr lang="en-GB" altLang="en-US" sz="1800" dirty="0">
                <a:latin typeface="Times New Roman" panose="02020603050405020304" pitchFamily="18" charset="0"/>
                <a:cs typeface="Times New Roman" panose="02020603050405020304" pitchFamily="18" charset="0"/>
              </a:rPr>
              <a:t>Interviews</a:t>
            </a:r>
            <a:endParaRPr lang="en-US" dirty="0">
              <a:solidFill>
                <a:schemeClr val="bg2"/>
              </a:solidFill>
              <a:latin typeface="Times New Roman" panose="02020603050405020304" pitchFamily="18" charset="0"/>
              <a:cs typeface="Times New Roman" panose="02020603050405020304" pitchFamily="18" charset="0"/>
            </a:endParaRPr>
          </a:p>
        </p:txBody>
      </p:sp>
      <p:sp>
        <p:nvSpPr>
          <p:cNvPr id="61" name="TextBox 60">
            <a:extLst>
              <a:ext uri="{FF2B5EF4-FFF2-40B4-BE49-F238E27FC236}">
                <a16:creationId xmlns:a16="http://schemas.microsoft.com/office/drawing/2014/main" id="{A286D332-5067-41BE-905D-C0A22ABD2D67}"/>
              </a:ext>
            </a:extLst>
          </p:cNvPr>
          <p:cNvSpPr txBox="1"/>
          <p:nvPr/>
        </p:nvSpPr>
        <p:spPr>
          <a:xfrm>
            <a:off x="-7214948" y="32413520"/>
            <a:ext cx="16903082" cy="369332"/>
          </a:xfrm>
          <a:prstGeom prst="rect">
            <a:avLst/>
          </a:prstGeom>
          <a:noFill/>
        </p:spPr>
        <p:txBody>
          <a:bodyPr wrap="square">
            <a:spAutoFit/>
          </a:bodyPr>
          <a:lstStyle/>
          <a:p>
            <a:pPr algn="ctr"/>
            <a:r>
              <a:rPr lang="en-GB" altLang="en-US" sz="1800" dirty="0">
                <a:latin typeface="Times New Roman" panose="02020603050405020304" pitchFamily="18" charset="0"/>
                <a:cs typeface="Times New Roman" panose="02020603050405020304" pitchFamily="18" charset="0"/>
              </a:rPr>
              <a:t>Questionnaires</a:t>
            </a:r>
            <a:endParaRPr lang="en-US" dirty="0">
              <a:solidFill>
                <a:schemeClr val="bg2"/>
              </a:solidFill>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AB484956-5219-4262-A464-90254C1D390F}"/>
              </a:ext>
            </a:extLst>
          </p:cNvPr>
          <p:cNvSpPr txBox="1"/>
          <p:nvPr/>
        </p:nvSpPr>
        <p:spPr>
          <a:xfrm>
            <a:off x="264301" y="33212513"/>
            <a:ext cx="6905625" cy="523220"/>
          </a:xfrm>
          <a:prstGeom prst="rect">
            <a:avLst/>
          </a:prstGeom>
          <a:noFill/>
        </p:spPr>
        <p:txBody>
          <a:bodyPr>
            <a:spAutoFit/>
          </a:bodyPr>
          <a:lstStyle/>
          <a:p>
            <a:pPr>
              <a:defRPr/>
            </a:pPr>
            <a:r>
              <a:rPr lang="en-GB" sz="2800" b="1" dirty="0">
                <a:solidFill>
                  <a:schemeClr val="accent1">
                    <a:lumMod val="75000"/>
                  </a:schemeClr>
                </a:solidFill>
                <a:latin typeface="Times New Roman" panose="02020603050405020304" pitchFamily="18" charset="0"/>
                <a:cs typeface="Times New Roman" panose="02020603050405020304" pitchFamily="18" charset="0"/>
              </a:rPr>
              <a:t>4-Tools used to develop the system</a:t>
            </a:r>
          </a:p>
        </p:txBody>
      </p:sp>
      <p:pic>
        <p:nvPicPr>
          <p:cNvPr id="64" name="Picture 63" descr="Icon&#10;&#10;Description automatically generated">
            <a:extLst>
              <a:ext uri="{FF2B5EF4-FFF2-40B4-BE49-F238E27FC236}">
                <a16:creationId xmlns:a16="http://schemas.microsoft.com/office/drawing/2014/main" id="{1F5C2A58-A40A-44CC-B6D8-EF1CDBC10670}"/>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39015" y="34267735"/>
            <a:ext cx="1814320" cy="1133950"/>
          </a:xfrm>
          <a:prstGeom prst="rect">
            <a:avLst/>
          </a:prstGeom>
        </p:spPr>
      </p:pic>
      <p:pic>
        <p:nvPicPr>
          <p:cNvPr id="1026" name="Picture 2" descr="Logo&#10;&#10;Description automatically generated with medium confidence">
            <a:extLst>
              <a:ext uri="{FF2B5EF4-FFF2-40B4-BE49-F238E27FC236}">
                <a16:creationId xmlns:a16="http://schemas.microsoft.com/office/drawing/2014/main" id="{E1C963F1-A228-41E3-BC15-890E9344FD9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929904" y="36616298"/>
            <a:ext cx="1985203" cy="12799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con&#10;&#10;Description automatically generated">
            <a:extLst>
              <a:ext uri="{FF2B5EF4-FFF2-40B4-BE49-F238E27FC236}">
                <a16:creationId xmlns:a16="http://schemas.microsoft.com/office/drawing/2014/main" id="{9FC5CBF5-1645-4F9D-B578-50ECAF56721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729475" y="35142955"/>
            <a:ext cx="1058116" cy="10581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con&#10;&#10;Description automatically generated with medium confidence">
            <a:extLst>
              <a:ext uri="{FF2B5EF4-FFF2-40B4-BE49-F238E27FC236}">
                <a16:creationId xmlns:a16="http://schemas.microsoft.com/office/drawing/2014/main" id="{D70A42D0-8988-4518-A312-239DE4629DDA}"/>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454893" y="34192663"/>
            <a:ext cx="1437059" cy="12462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 blue circle with a white circle in the middle&#10;&#10;Description automatically generated with low confidence">
            <a:extLst>
              <a:ext uri="{FF2B5EF4-FFF2-40B4-BE49-F238E27FC236}">
                <a16:creationId xmlns:a16="http://schemas.microsoft.com/office/drawing/2014/main" id="{53BCF3CB-13D2-4FB1-B40B-124E48A4C7EA}"/>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48249" y="36616298"/>
            <a:ext cx="1340487" cy="1340487"/>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id="{571ACBCD-CE19-4A23-9317-B7EC0F3DBD6C}"/>
              </a:ext>
            </a:extLst>
          </p:cNvPr>
          <p:cNvSpPr txBox="1"/>
          <p:nvPr/>
        </p:nvSpPr>
        <p:spPr>
          <a:xfrm>
            <a:off x="605348" y="35492457"/>
            <a:ext cx="1647987" cy="369332"/>
          </a:xfrm>
          <a:prstGeom prst="rect">
            <a:avLst/>
          </a:prstGeom>
          <a:noFill/>
        </p:spPr>
        <p:txBody>
          <a:bodyPr wrap="square" rtlCol="0">
            <a:spAutoFit/>
          </a:bodyPr>
          <a:lstStyle/>
          <a:p>
            <a:r>
              <a:rPr lang="en-US" dirty="0">
                <a:solidFill>
                  <a:schemeClr val="tx2">
                    <a:lumMod val="50000"/>
                  </a:schemeClr>
                </a:solidFill>
                <a:latin typeface="Times New Roman" panose="02020603050405020304" pitchFamily="18" charset="0"/>
                <a:cs typeface="Times New Roman" panose="02020603050405020304" pitchFamily="18" charset="0"/>
              </a:rPr>
              <a:t>Visual studio</a:t>
            </a:r>
          </a:p>
        </p:txBody>
      </p:sp>
      <p:sp>
        <p:nvSpPr>
          <p:cNvPr id="70" name="TextBox 69">
            <a:extLst>
              <a:ext uri="{FF2B5EF4-FFF2-40B4-BE49-F238E27FC236}">
                <a16:creationId xmlns:a16="http://schemas.microsoft.com/office/drawing/2014/main" id="{37EF681E-B6BB-40AC-8BCA-2F05B4862AB1}"/>
              </a:ext>
            </a:extLst>
          </p:cNvPr>
          <p:cNvSpPr txBox="1"/>
          <p:nvPr/>
        </p:nvSpPr>
        <p:spPr>
          <a:xfrm>
            <a:off x="2434539" y="36263057"/>
            <a:ext cx="1647987" cy="369332"/>
          </a:xfrm>
          <a:prstGeom prst="rect">
            <a:avLst/>
          </a:prstGeom>
          <a:noFill/>
        </p:spPr>
        <p:txBody>
          <a:bodyPr wrap="square" rtlCol="0">
            <a:spAutoFit/>
          </a:bodyPr>
          <a:lstStyle/>
          <a:p>
            <a:pPr algn="ctr"/>
            <a:r>
              <a:rPr lang="en-US" b="0" i="0" dirty="0">
                <a:solidFill>
                  <a:schemeClr val="tx2">
                    <a:lumMod val="50000"/>
                  </a:schemeClr>
                </a:solidFill>
                <a:effectLst/>
                <a:latin typeface="Times New Roman" panose="02020603050405020304" pitchFamily="18" charset="0"/>
                <a:cs typeface="Times New Roman" panose="02020603050405020304" pitchFamily="18" charset="0"/>
              </a:rPr>
              <a:t>Brackets</a:t>
            </a:r>
            <a:endParaRPr lang="en-US"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71" name="TextBox 70">
            <a:extLst>
              <a:ext uri="{FF2B5EF4-FFF2-40B4-BE49-F238E27FC236}">
                <a16:creationId xmlns:a16="http://schemas.microsoft.com/office/drawing/2014/main" id="{BE19D5E3-9F79-40BF-B97D-53A088781670}"/>
              </a:ext>
            </a:extLst>
          </p:cNvPr>
          <p:cNvSpPr txBox="1"/>
          <p:nvPr/>
        </p:nvSpPr>
        <p:spPr>
          <a:xfrm>
            <a:off x="4454893" y="35585272"/>
            <a:ext cx="1647987" cy="369332"/>
          </a:xfrm>
          <a:prstGeom prst="rect">
            <a:avLst/>
          </a:prstGeom>
          <a:noFill/>
        </p:spPr>
        <p:txBody>
          <a:bodyPr wrap="square" rtlCol="0">
            <a:spAutoFit/>
          </a:bodyPr>
          <a:lstStyle/>
          <a:p>
            <a:pPr algn="ctr"/>
            <a:r>
              <a:rPr lang="en-US" b="0" i="0" dirty="0">
                <a:solidFill>
                  <a:schemeClr val="tx2">
                    <a:lumMod val="50000"/>
                  </a:schemeClr>
                </a:solidFill>
                <a:effectLst/>
                <a:latin typeface="Times New Roman" panose="02020603050405020304" pitchFamily="18" charset="0"/>
                <a:cs typeface="Times New Roman" panose="02020603050405020304" pitchFamily="18" charset="0"/>
              </a:rPr>
              <a:t>Notepad++</a:t>
            </a:r>
            <a:endParaRPr lang="en-US"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72" name="TextBox 71">
            <a:extLst>
              <a:ext uri="{FF2B5EF4-FFF2-40B4-BE49-F238E27FC236}">
                <a16:creationId xmlns:a16="http://schemas.microsoft.com/office/drawing/2014/main" id="{1F3F0F1A-5B75-4645-A72E-8460D1F8CA2A}"/>
              </a:ext>
            </a:extLst>
          </p:cNvPr>
          <p:cNvSpPr txBox="1"/>
          <p:nvPr/>
        </p:nvSpPr>
        <p:spPr>
          <a:xfrm>
            <a:off x="452814" y="38086384"/>
            <a:ext cx="1647987" cy="369332"/>
          </a:xfrm>
          <a:prstGeom prst="rect">
            <a:avLst/>
          </a:prstGeom>
          <a:noFill/>
        </p:spPr>
        <p:txBody>
          <a:bodyPr wrap="square" rtlCol="0">
            <a:spAutoFit/>
          </a:bodyPr>
          <a:lstStyle/>
          <a:p>
            <a:pPr algn="ctr"/>
            <a:r>
              <a:rPr lang="en-US" b="0" i="0" dirty="0">
                <a:solidFill>
                  <a:schemeClr val="tx2">
                    <a:lumMod val="50000"/>
                  </a:schemeClr>
                </a:solidFill>
                <a:effectLst/>
                <a:latin typeface="Times New Roman" panose="02020603050405020304" pitchFamily="18" charset="0"/>
                <a:cs typeface="Times New Roman" panose="02020603050405020304" pitchFamily="18" charset="0"/>
              </a:rPr>
              <a:t>MAMP</a:t>
            </a:r>
            <a:endParaRPr lang="en-US"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73" name="TextBox 72">
            <a:extLst>
              <a:ext uri="{FF2B5EF4-FFF2-40B4-BE49-F238E27FC236}">
                <a16:creationId xmlns:a16="http://schemas.microsoft.com/office/drawing/2014/main" id="{C445438E-6728-418B-8AA4-9AC3055AF3D3}"/>
              </a:ext>
            </a:extLst>
          </p:cNvPr>
          <p:cNvSpPr txBox="1"/>
          <p:nvPr/>
        </p:nvSpPr>
        <p:spPr>
          <a:xfrm>
            <a:off x="4314937" y="38086384"/>
            <a:ext cx="1647987" cy="369332"/>
          </a:xfrm>
          <a:prstGeom prst="rect">
            <a:avLst/>
          </a:prstGeom>
          <a:noFill/>
        </p:spPr>
        <p:txBody>
          <a:bodyPr wrap="square" rtlCol="0">
            <a:spAutoFit/>
          </a:bodyPr>
          <a:lstStyle/>
          <a:p>
            <a:pPr algn="ctr"/>
            <a:r>
              <a:rPr lang="en-US" b="0" i="0" dirty="0">
                <a:solidFill>
                  <a:schemeClr val="tx2">
                    <a:lumMod val="50000"/>
                  </a:schemeClr>
                </a:solidFill>
                <a:effectLst/>
                <a:latin typeface="Times New Roman" panose="02020603050405020304" pitchFamily="18" charset="0"/>
                <a:cs typeface="Times New Roman" panose="02020603050405020304" pitchFamily="18" charset="0"/>
              </a:rPr>
              <a:t>PhpMyAdmin</a:t>
            </a:r>
            <a:endParaRPr lang="en-US"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BDFBCB93-FF0E-4331-9136-65ACE4A1C1B2}"/>
              </a:ext>
            </a:extLst>
          </p:cNvPr>
          <p:cNvSpPr txBox="1"/>
          <p:nvPr/>
        </p:nvSpPr>
        <p:spPr>
          <a:xfrm>
            <a:off x="6684962" y="13930274"/>
            <a:ext cx="16897350" cy="523220"/>
          </a:xfrm>
          <a:prstGeom prst="rect">
            <a:avLst/>
          </a:prstGeom>
          <a:noFill/>
        </p:spPr>
        <p:txBody>
          <a:bodyPr wrap="square">
            <a:spAutoFit/>
          </a:bodyPr>
          <a:lstStyle/>
          <a:p>
            <a:pPr algn="ctr">
              <a:defRPr/>
            </a:pPr>
            <a:r>
              <a:rPr lang="en-GB" sz="2800" b="1" dirty="0">
                <a:solidFill>
                  <a:schemeClr val="accent1">
                    <a:lumMod val="75000"/>
                  </a:schemeClr>
                </a:solidFill>
                <a:latin typeface="Times New Roman" panose="02020603050405020304" pitchFamily="18" charset="0"/>
                <a:cs typeface="Times New Roman" panose="02020603050405020304" pitchFamily="18" charset="0"/>
              </a:rPr>
              <a:t>Figure</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GB" sz="2800" b="1" dirty="0">
                <a:solidFill>
                  <a:schemeClr val="accent1">
                    <a:lumMod val="75000"/>
                  </a:schemeClr>
                </a:solidFill>
                <a:latin typeface="Times New Roman" panose="02020603050405020304" pitchFamily="18" charset="0"/>
                <a:cs typeface="Times New Roman" panose="02020603050405020304" pitchFamily="18" charset="0"/>
              </a:rPr>
              <a:t>1: Student Home Page </a:t>
            </a:r>
          </a:p>
        </p:txBody>
      </p:sp>
      <p:sp>
        <p:nvSpPr>
          <p:cNvPr id="75" name="TextBox 74">
            <a:extLst>
              <a:ext uri="{FF2B5EF4-FFF2-40B4-BE49-F238E27FC236}">
                <a16:creationId xmlns:a16="http://schemas.microsoft.com/office/drawing/2014/main" id="{84DBC5A3-3E9A-44F6-9842-0E418BFA2089}"/>
              </a:ext>
            </a:extLst>
          </p:cNvPr>
          <p:cNvSpPr txBox="1"/>
          <p:nvPr/>
        </p:nvSpPr>
        <p:spPr>
          <a:xfrm>
            <a:off x="6684962" y="21135802"/>
            <a:ext cx="16897350" cy="523220"/>
          </a:xfrm>
          <a:prstGeom prst="rect">
            <a:avLst/>
          </a:prstGeom>
          <a:noFill/>
        </p:spPr>
        <p:txBody>
          <a:bodyPr wrap="square">
            <a:spAutoFit/>
          </a:bodyPr>
          <a:lstStyle/>
          <a:p>
            <a:pPr algn="ctr">
              <a:defRPr/>
            </a:pPr>
            <a:r>
              <a:rPr lang="en-GB" sz="2800" b="1" dirty="0">
                <a:solidFill>
                  <a:schemeClr val="accent1">
                    <a:lumMod val="75000"/>
                  </a:schemeClr>
                </a:solidFill>
                <a:latin typeface="Times New Roman" panose="02020603050405020304" pitchFamily="18" charset="0"/>
                <a:cs typeface="Times New Roman" panose="02020603050405020304" pitchFamily="18" charset="0"/>
              </a:rPr>
              <a:t>Figure</a:t>
            </a:r>
            <a:r>
              <a:rPr lang="en-US" sz="2800" b="1" dirty="0">
                <a:solidFill>
                  <a:schemeClr val="accent1">
                    <a:lumMod val="75000"/>
                  </a:schemeClr>
                </a:solidFill>
                <a:latin typeface="Times New Roman" panose="02020603050405020304" pitchFamily="18" charset="0"/>
                <a:cs typeface="Times New Roman" panose="02020603050405020304" pitchFamily="18" charset="0"/>
              </a:rPr>
              <a:t>. 2</a:t>
            </a:r>
            <a:r>
              <a:rPr lang="en-GB" sz="2800" b="1" dirty="0">
                <a:solidFill>
                  <a:schemeClr val="accent1">
                    <a:lumMod val="75000"/>
                  </a:schemeClr>
                </a:solidFill>
                <a:latin typeface="Times New Roman" panose="02020603050405020304" pitchFamily="18" charset="0"/>
                <a:cs typeface="Times New Roman" panose="02020603050405020304" pitchFamily="18" charset="0"/>
              </a:rPr>
              <a:t>: Group </a:t>
            </a:r>
            <a:r>
              <a:rPr lang="en-US" sz="2800" b="1" dirty="0">
                <a:solidFill>
                  <a:schemeClr val="accent1">
                    <a:lumMod val="75000"/>
                  </a:schemeClr>
                </a:solidFill>
                <a:latin typeface="Times New Roman" panose="02020603050405020304" pitchFamily="18" charset="0"/>
                <a:cs typeface="Times New Roman" panose="02020603050405020304" pitchFamily="18" charset="0"/>
              </a:rPr>
              <a:t>details </a:t>
            </a:r>
            <a:r>
              <a:rPr lang="en-GB" sz="2800" b="1" dirty="0">
                <a:solidFill>
                  <a:schemeClr val="accent1">
                    <a:lumMod val="75000"/>
                  </a:schemeClr>
                </a:solidFill>
                <a:latin typeface="Times New Roman" panose="02020603050405020304" pitchFamily="18" charset="0"/>
                <a:cs typeface="Times New Roman" panose="02020603050405020304" pitchFamily="18" charset="0"/>
              </a:rPr>
              <a:t>Page</a:t>
            </a:r>
          </a:p>
        </p:txBody>
      </p:sp>
      <p:sp>
        <p:nvSpPr>
          <p:cNvPr id="76" name="TextBox 75">
            <a:extLst>
              <a:ext uri="{FF2B5EF4-FFF2-40B4-BE49-F238E27FC236}">
                <a16:creationId xmlns:a16="http://schemas.microsoft.com/office/drawing/2014/main" id="{2CFD43A6-6B44-4230-8A10-F1F89E316ED6}"/>
              </a:ext>
            </a:extLst>
          </p:cNvPr>
          <p:cNvSpPr txBox="1"/>
          <p:nvPr/>
        </p:nvSpPr>
        <p:spPr>
          <a:xfrm>
            <a:off x="6472345" y="28617840"/>
            <a:ext cx="16897350" cy="523220"/>
          </a:xfrm>
          <a:prstGeom prst="rect">
            <a:avLst/>
          </a:prstGeom>
          <a:noFill/>
        </p:spPr>
        <p:txBody>
          <a:bodyPr wrap="square">
            <a:spAutoFit/>
          </a:bodyPr>
          <a:lstStyle/>
          <a:p>
            <a:pPr algn="ctr">
              <a:defRPr/>
            </a:pPr>
            <a:r>
              <a:rPr lang="en-GB" sz="2800" b="1" dirty="0">
                <a:solidFill>
                  <a:schemeClr val="accent1">
                    <a:lumMod val="75000"/>
                  </a:schemeClr>
                </a:solidFill>
                <a:latin typeface="Times New Roman" panose="02020603050405020304" pitchFamily="18" charset="0"/>
                <a:cs typeface="Times New Roman" panose="02020603050405020304" pitchFamily="18" charset="0"/>
              </a:rPr>
              <a:t>Figure</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GB" sz="2800" b="1" dirty="0">
                <a:solidFill>
                  <a:schemeClr val="accent1">
                    <a:lumMod val="75000"/>
                  </a:schemeClr>
                </a:solidFill>
                <a:latin typeface="Times New Roman" panose="02020603050405020304" pitchFamily="18" charset="0"/>
                <a:cs typeface="Times New Roman" panose="02020603050405020304" pitchFamily="18" charset="0"/>
              </a:rPr>
              <a:t>3: Progress Report Page</a:t>
            </a:r>
          </a:p>
        </p:txBody>
      </p:sp>
      <p:sp>
        <p:nvSpPr>
          <p:cNvPr id="77" name="TextBox 76">
            <a:extLst>
              <a:ext uri="{FF2B5EF4-FFF2-40B4-BE49-F238E27FC236}">
                <a16:creationId xmlns:a16="http://schemas.microsoft.com/office/drawing/2014/main" id="{2CE06CD8-EB51-4BEB-996C-2387B146EBE2}"/>
              </a:ext>
            </a:extLst>
          </p:cNvPr>
          <p:cNvSpPr txBox="1"/>
          <p:nvPr/>
        </p:nvSpPr>
        <p:spPr>
          <a:xfrm>
            <a:off x="7037692" y="36287321"/>
            <a:ext cx="15688113" cy="523220"/>
          </a:xfrm>
          <a:prstGeom prst="rect">
            <a:avLst/>
          </a:prstGeom>
          <a:noFill/>
        </p:spPr>
        <p:txBody>
          <a:bodyPr wrap="square">
            <a:spAutoFit/>
          </a:bodyPr>
          <a:lstStyle/>
          <a:p>
            <a:pPr algn="ctr">
              <a:defRPr/>
            </a:pPr>
            <a:r>
              <a:rPr lang="en-GB" sz="2800" b="1" dirty="0">
                <a:solidFill>
                  <a:schemeClr val="accent1">
                    <a:lumMod val="75000"/>
                  </a:schemeClr>
                </a:solidFill>
                <a:cs typeface="+mj-cs"/>
              </a:rPr>
              <a:t>Figure</a:t>
            </a:r>
            <a:r>
              <a:rPr lang="en-US" sz="2800" b="1" dirty="0">
                <a:solidFill>
                  <a:schemeClr val="accent1">
                    <a:lumMod val="75000"/>
                  </a:schemeClr>
                </a:solidFill>
                <a:cs typeface="+mj-cs"/>
              </a:rPr>
              <a:t>.</a:t>
            </a:r>
            <a:r>
              <a:rPr lang="en-GB" sz="2800" b="1" dirty="0">
                <a:solidFill>
                  <a:schemeClr val="accent1">
                    <a:lumMod val="75000"/>
                  </a:schemeClr>
                </a:solidFill>
                <a:cs typeface="+mj-cs"/>
              </a:rPr>
              <a:t> 4: </a:t>
            </a:r>
            <a:r>
              <a:rPr lang="en-GB" sz="2800" b="1" dirty="0">
                <a:solidFill>
                  <a:schemeClr val="accent1">
                    <a:lumMod val="75000"/>
                  </a:schemeClr>
                </a:solidFill>
                <a:latin typeface="Times New Roman" panose="02020603050405020304" pitchFamily="18" charset="0"/>
                <a:cs typeface="Times New Roman" panose="02020603050405020304" pitchFamily="18" charset="0"/>
              </a:rPr>
              <a:t>Proposal</a:t>
            </a:r>
            <a:r>
              <a:rPr lang="en-GB" sz="2800" b="1" dirty="0">
                <a:solidFill>
                  <a:schemeClr val="accent1">
                    <a:lumMod val="75000"/>
                  </a:schemeClr>
                </a:solidFill>
                <a:cs typeface="+mj-cs"/>
              </a:rPr>
              <a:t> Summary Page</a:t>
            </a:r>
          </a:p>
        </p:txBody>
      </p:sp>
      <p:sp>
        <p:nvSpPr>
          <p:cNvPr id="63" name="TextBox 23">
            <a:extLst>
              <a:ext uri="{FF2B5EF4-FFF2-40B4-BE49-F238E27FC236}">
                <a16:creationId xmlns:a16="http://schemas.microsoft.com/office/drawing/2014/main" id="{6125E58B-DB3E-49E5-802A-AC3A73E5DD47}"/>
              </a:ext>
            </a:extLst>
          </p:cNvPr>
          <p:cNvSpPr txBox="1"/>
          <p:nvPr/>
        </p:nvSpPr>
        <p:spPr>
          <a:xfrm>
            <a:off x="20544702" y="34114719"/>
            <a:ext cx="7853927" cy="3970318"/>
          </a:xfrm>
          <a:prstGeom prst="rect">
            <a:avLst/>
          </a:prstGeom>
          <a:noFill/>
        </p:spPr>
        <p:txBody>
          <a:bodyPr wrap="square" rtlCol="0">
            <a:spAutoFit/>
          </a:bodyPr>
          <a:lstStyle/>
          <a:p>
            <a:pPr algn="just"/>
            <a:r>
              <a:rPr lang="en-GB" sz="2800" dirty="0">
                <a:latin typeface="Times New Roman" panose="02020603050405020304" pitchFamily="18" charset="0"/>
                <a:cs typeface="Times New Roman" panose="02020603050405020304" pitchFamily="18" charset="0"/>
              </a:rPr>
              <a:t>[1] </a:t>
            </a:r>
            <a:r>
              <a:rPr lang="en-GB" sz="2800" dirty="0" err="1">
                <a:latin typeface="Times New Roman" panose="02020603050405020304" pitchFamily="18" charset="0"/>
                <a:cs typeface="Times New Roman" panose="02020603050405020304" pitchFamily="18" charset="0"/>
              </a:rPr>
              <a:t>A.dennis</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B.Wixom</a:t>
            </a:r>
            <a:r>
              <a:rPr lang="en-GB" sz="2800" dirty="0">
                <a:latin typeface="Times New Roman" panose="02020603050405020304" pitchFamily="18" charset="0"/>
                <a:cs typeface="Times New Roman" panose="02020603050405020304" pitchFamily="18" charset="0"/>
              </a:rPr>
              <a:t> , and D. </a:t>
            </a:r>
            <a:r>
              <a:rPr lang="en-GB" sz="2800" dirty="0" err="1">
                <a:latin typeface="Times New Roman" panose="02020603050405020304" pitchFamily="18" charset="0"/>
                <a:cs typeface="Times New Roman" panose="02020603050405020304" pitchFamily="18" charset="0"/>
              </a:rPr>
              <a:t>Tegarden</a:t>
            </a:r>
            <a:r>
              <a:rPr lang="en-GB" sz="2800" dirty="0">
                <a:latin typeface="Times New Roman" panose="02020603050405020304" pitchFamily="18" charset="0"/>
                <a:cs typeface="Times New Roman" panose="02020603050405020304" pitchFamily="18" charset="0"/>
              </a:rPr>
              <a:t> , System Analysis Design </a:t>
            </a:r>
            <a:r>
              <a:rPr lang="en-GB" sz="2800" dirty="0" err="1">
                <a:latin typeface="Times New Roman" panose="02020603050405020304" pitchFamily="18" charset="0"/>
                <a:cs typeface="Times New Roman" panose="02020603050405020304" pitchFamily="18" charset="0"/>
              </a:rPr>
              <a:t>Uml</a:t>
            </a:r>
            <a:r>
              <a:rPr lang="en-GB" sz="2800" dirty="0">
                <a:latin typeface="Times New Roman" panose="02020603050405020304" pitchFamily="18" charset="0"/>
                <a:cs typeface="Times New Roman" panose="02020603050405020304" pitchFamily="18" charset="0"/>
              </a:rPr>
              <a:t> version 2.0 an Object-Oriented Approach,  4th ed. Jhon </a:t>
            </a:r>
            <a:r>
              <a:rPr lang="en-GB" sz="2800" dirty="0" err="1">
                <a:latin typeface="Times New Roman" panose="02020603050405020304" pitchFamily="18" charset="0"/>
                <a:cs typeface="Times New Roman" panose="02020603050405020304" pitchFamily="18" charset="0"/>
              </a:rPr>
              <a:t>wiley</a:t>
            </a:r>
            <a:r>
              <a:rPr lang="en-GB" sz="2800" dirty="0">
                <a:latin typeface="Times New Roman" panose="02020603050405020304" pitchFamily="18" charset="0"/>
                <a:cs typeface="Times New Roman" panose="02020603050405020304" pitchFamily="18" charset="0"/>
              </a:rPr>
              <a:t> &amp; sons, 2009. </a:t>
            </a:r>
          </a:p>
          <a:p>
            <a:pPr algn="just"/>
            <a:r>
              <a:rPr lang="en-GB" sz="2800" dirty="0">
                <a:effectLst/>
                <a:latin typeface="Times New Roman" panose="02020603050405020304" pitchFamily="18" charset="0"/>
                <a:cs typeface="Times New Roman" panose="02020603050405020304" pitchFamily="18" charset="0"/>
              </a:rPr>
              <a:t>[2] </a:t>
            </a:r>
            <a:r>
              <a:rPr lang="en-GB" sz="2800" dirty="0" err="1">
                <a:effectLst/>
                <a:latin typeface="Times New Roman" panose="02020603050405020304" pitchFamily="18" charset="0"/>
                <a:cs typeface="Times New Roman" panose="02020603050405020304" pitchFamily="18" charset="0"/>
              </a:rPr>
              <a:t>J.Alokluk</a:t>
            </a:r>
            <a:r>
              <a:rPr lang="en-GB" sz="2800" dirty="0">
                <a:effectLst/>
                <a:latin typeface="Times New Roman" panose="02020603050405020304" pitchFamily="18" charset="0"/>
                <a:cs typeface="Times New Roman" panose="02020603050405020304" pitchFamily="18" charset="0"/>
              </a:rPr>
              <a:t>, “The Effectiveness of Blackboard System, Uses and Limitations in Information Management”. Intelligent Information Management, p.133-149, 2018. [Online].Available:‏  https://doi.org/10.4236/iim.2018.106012. [Accessed: 25-oct-2021].</a:t>
            </a:r>
            <a:endParaRPr lang="en-US" sz="2800" dirty="0">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4C88EED-ADFE-644A-8AE7-23D339FC5B06}"/>
              </a:ext>
            </a:extLst>
          </p:cNvPr>
          <p:cNvSpPr txBox="1"/>
          <p:nvPr/>
        </p:nvSpPr>
        <p:spPr>
          <a:xfrm flipH="1">
            <a:off x="13932510" y="6576328"/>
            <a:ext cx="11375968" cy="1446550"/>
          </a:xfrm>
          <a:prstGeom prst="rect">
            <a:avLst/>
          </a:prstGeom>
          <a:noFill/>
        </p:spPr>
        <p:txBody>
          <a:bodyPr wrap="square" rtlCol="0" anchor="ctr">
            <a:spAutoFit/>
          </a:bodyPr>
          <a:lstStyle/>
          <a:p>
            <a:pPr algn="just"/>
            <a:r>
              <a:rPr lang="en-US" sz="4800" b="1" i="0" dirty="0">
                <a:solidFill>
                  <a:schemeClr val="tx2">
                    <a:lumMod val="75000"/>
                  </a:schemeClr>
                </a:solidFill>
                <a:effectLst/>
                <a:latin typeface="Times New Roman" panose="02020603050405020304" pitchFamily="18" charset="0"/>
                <a:cs typeface="Times New Roman" panose="02020603050405020304" pitchFamily="18" charset="0"/>
              </a:rPr>
              <a:t>Result </a:t>
            </a:r>
          </a:p>
          <a:p>
            <a:pPr algn="just"/>
            <a:endParaRPr lang="en-US" sz="4000" b="0" i="0" dirty="0">
              <a:effectLst/>
              <a:latin typeface="-apple-system"/>
            </a:endParaRPr>
          </a:p>
        </p:txBody>
      </p:sp>
      <p:sp>
        <p:nvSpPr>
          <p:cNvPr id="6" name="TextBox 5">
            <a:extLst>
              <a:ext uri="{FF2B5EF4-FFF2-40B4-BE49-F238E27FC236}">
                <a16:creationId xmlns:a16="http://schemas.microsoft.com/office/drawing/2014/main" id="{9438632D-0205-EC47-8A2D-FE619A7779C3}"/>
              </a:ext>
            </a:extLst>
          </p:cNvPr>
          <p:cNvSpPr txBox="1"/>
          <p:nvPr/>
        </p:nvSpPr>
        <p:spPr>
          <a:xfrm flipH="1">
            <a:off x="20548040" y="32751371"/>
            <a:ext cx="9881420" cy="1446550"/>
          </a:xfrm>
          <a:prstGeom prst="rect">
            <a:avLst/>
          </a:prstGeom>
          <a:noFill/>
        </p:spPr>
        <p:txBody>
          <a:bodyPr wrap="square" rtlCol="0">
            <a:spAutoFit/>
          </a:bodyPr>
          <a:lstStyle/>
          <a:p>
            <a:r>
              <a:rPr lang="en-US" sz="4800" b="1" i="0" dirty="0">
                <a:solidFill>
                  <a:schemeClr val="tx2">
                    <a:lumMod val="75000"/>
                  </a:schemeClr>
                </a:solidFill>
                <a:effectLst/>
                <a:latin typeface="Times New Roman" panose="02020603050405020304" pitchFamily="18" charset="0"/>
                <a:cs typeface="Times New Roman" panose="02020603050405020304" pitchFamily="18" charset="0"/>
              </a:rPr>
              <a:t>Reference </a:t>
            </a:r>
          </a:p>
          <a:p>
            <a:pPr algn="l"/>
            <a:endParaRPr lang="en-US" sz="4000" b="0" i="0" dirty="0">
              <a:effectLst/>
              <a:latin typeface="-apple-system"/>
            </a:endParaRPr>
          </a:p>
        </p:txBody>
      </p:sp>
    </p:spTree>
    <p:extLst>
      <p:ext uri="{BB962C8B-B14F-4D97-AF65-F5344CB8AC3E}">
        <p14:creationId xmlns:p14="http://schemas.microsoft.com/office/powerpoint/2010/main" val="3060081373"/>
      </p:ext>
    </p:extLst>
  </p:cSld>
  <p:clrMapOvr>
    <a:masterClrMapping/>
  </p:clrMapOvr>
</p:sld>
</file>

<file path=ppt/theme/theme1.xml><?xml version="1.0" encoding="utf-8"?>
<a:theme xmlns:a="http://schemas.openxmlformats.org/drawingml/2006/main" name="Office Theme">
  <a:themeElements>
    <a:clrScheme name="gpms">
      <a:dk1>
        <a:sysClr val="windowText" lastClr="000000"/>
      </a:dk1>
      <a:lt1>
        <a:srgbClr val="45403F"/>
      </a:lt1>
      <a:dk2>
        <a:srgbClr val="466E7A"/>
      </a:dk2>
      <a:lt2>
        <a:srgbClr val="3F3F3F"/>
      </a:lt2>
      <a:accent1>
        <a:srgbClr val="A6B493"/>
      </a:accent1>
      <a:accent2>
        <a:srgbClr val="BDBCB8"/>
      </a:accent2>
      <a:accent3>
        <a:srgbClr val="A5A5A5"/>
      </a:accent3>
      <a:accent4>
        <a:srgbClr val="A6B493"/>
      </a:accent4>
      <a:accent5>
        <a:srgbClr val="466E7A"/>
      </a:accent5>
      <a:accent6>
        <a:srgbClr val="45403F"/>
      </a:accent6>
      <a:hlink>
        <a:srgbClr val="BDBCB8"/>
      </a:hlink>
      <a:folHlink>
        <a:srgbClr val="92929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AFC7E09DA6F064891344C58911FA09A" ma:contentTypeVersion="8" ma:contentTypeDescription="Create a new document." ma:contentTypeScope="" ma:versionID="32099eb1467e09fa65bc97397a449bfe">
  <xsd:schema xmlns:xsd="http://www.w3.org/2001/XMLSchema" xmlns:xs="http://www.w3.org/2001/XMLSchema" xmlns:p="http://schemas.microsoft.com/office/2006/metadata/properties" xmlns:ns2="3b5822ea-78a5-4fc9-98ed-ab43ba83a8ed" targetNamespace="http://schemas.microsoft.com/office/2006/metadata/properties" ma:root="true" ma:fieldsID="4b0a778bf6a5968eebf5c44b8bf29685" ns2:_="">
    <xsd:import namespace="3b5822ea-78a5-4fc9-98ed-ab43ba83a8e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5822ea-78a5-4fc9-98ed-ab43ba83a8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6F6FEB-F557-420B-A5CF-C809D11D74B5}">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B9F00248-2EA7-4C4C-B0A3-9D797974EE64}">
  <ds:schemaRefs>
    <ds:schemaRef ds:uri="http://schemas.microsoft.com/office/2006/metadata/contentType"/>
    <ds:schemaRef ds:uri="http://schemas.microsoft.com/office/2006/metadata/properties/metaAttributes"/>
    <ds:schemaRef ds:uri="http://www.w3.org/2000/xmlns/"/>
    <ds:schemaRef ds:uri="http://www.w3.org/2001/XMLSchema"/>
    <ds:schemaRef ds:uri="3b5822ea-78a5-4fc9-98ed-ab43ba83a8ed"/>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DEE2A3-27C0-4308-B78C-18F92B0B58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585</Words>
  <Application>Microsoft Office PowerPoint</Application>
  <PresentationFormat>مخصص</PresentationFormat>
  <Paragraphs>64</Paragraphs>
  <Slides>1</Slides>
  <Notes>1</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vt:i4>
      </vt:variant>
    </vt:vector>
  </HeadingPairs>
  <TitlesOfParts>
    <vt:vector size="7" baseType="lpstr">
      <vt:lpstr>-apple-system</vt:lpstr>
      <vt:lpstr>Arial</vt:lpstr>
      <vt:lpstr>Calibri</vt:lpstr>
      <vt:lpstr>Calibri Light</vt:lpstr>
      <vt:lpstr>Times New Roman</vt:lpstr>
      <vt:lpstr>Office Theme</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Arwa Thaar Atallah Alotaibi</dc:creator>
  <cp:lastModifiedBy>Amal Abdulaziz Abdurhman Alothman</cp:lastModifiedBy>
  <cp:revision>11</cp:revision>
  <dcterms:created xsi:type="dcterms:W3CDTF">2022-04-13T17:11:13Z</dcterms:created>
  <dcterms:modified xsi:type="dcterms:W3CDTF">2022-05-07T14:58:35Z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0x0101005AFC7E09DA6F064891344C58911FA09A</vt:lpwstr>
  </property>
</Properties>
</file>