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7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1" r:id="rId15"/>
    <p:sldId id="282" r:id="rId16"/>
    <p:sldId id="269" r:id="rId17"/>
    <p:sldId id="283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8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A7DCC-EC94-463E-8705-80119D49791B}" type="datetimeFigureOut">
              <a:rPr lang="en-US" smtClean="0"/>
              <a:pPr/>
              <a:t>11/16/2015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270A4-A43E-4674-890E-E70A77F8ED1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9EE7-356F-47CA-9FB5-F0976F2A6EDC}" type="datetime1">
              <a:rPr lang="en-US" smtClean="0"/>
              <a:pPr/>
              <a:t>11/16/2015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Research Seminar: Color Image Segmentation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61E2-56D7-405F-99DB-829499126F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8390B-54DF-4434-B837-1F46D02BCDBB}" type="datetime1">
              <a:rPr lang="en-US" smtClean="0"/>
              <a:pPr/>
              <a:t>11/16/2015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Research Seminar: Color Image Segmentation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61E2-56D7-405F-99DB-829499126F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BF09-7E22-4C7E-8625-FC5FE3807B46}" type="datetime1">
              <a:rPr lang="en-US" smtClean="0"/>
              <a:pPr/>
              <a:t>11/16/2015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Research Seminar: Color Image Segmentation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61E2-56D7-405F-99DB-829499126F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B4EB-A04B-476A-BBB8-B371C9EFD77F}" type="datetime1">
              <a:rPr lang="en-US" smtClean="0"/>
              <a:pPr/>
              <a:t>11/16/2015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Research Seminar: Color Image Segmentation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61E2-56D7-405F-99DB-829499126F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EDAF-A3C7-4545-A408-78318111F8C4}" type="datetime1">
              <a:rPr lang="en-US" smtClean="0"/>
              <a:pPr/>
              <a:t>11/16/2015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Research Seminar: Color Image Segmentation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61E2-56D7-405F-99DB-829499126F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F81E-700D-4529-81C6-43B3454381E0}" type="datetime1">
              <a:rPr lang="en-US" smtClean="0"/>
              <a:pPr/>
              <a:t>11/16/2015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Research Seminar: Color Image Segmentation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61E2-56D7-405F-99DB-829499126F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A27C-4FE6-4B80-BC96-AE53EB7869C9}" type="datetime1">
              <a:rPr lang="en-US" smtClean="0"/>
              <a:pPr/>
              <a:t>11/16/2015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Research Seminar: Color Image Segmentation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61E2-56D7-405F-99DB-829499126F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8454A-DDF7-421F-8F9E-2CA4F6951325}" type="datetime1">
              <a:rPr lang="en-US" smtClean="0"/>
              <a:pPr/>
              <a:t>11/16/2015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Research Seminar: Color Image Segmentation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61E2-56D7-405F-99DB-829499126F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7E33-4876-4CDA-AB54-671988386EDF}" type="datetime1">
              <a:rPr lang="en-US" smtClean="0"/>
              <a:pPr/>
              <a:t>11/16/2015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Research Seminar: Color Image Segmentation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61E2-56D7-405F-99DB-829499126F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F6F3-FF57-461D-ACCC-065B106E1D04}" type="datetime1">
              <a:rPr lang="en-US" smtClean="0"/>
              <a:pPr/>
              <a:t>11/16/2015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Research Seminar: Color Image Segmentation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61E2-56D7-405F-99DB-829499126F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287C-CC62-4233-94A1-168225F7B2E5}" type="datetime1">
              <a:rPr lang="en-US" smtClean="0"/>
              <a:pPr/>
              <a:t>11/16/2015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Research Seminar: Color Image Segmentation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61E2-56D7-405F-99DB-829499126F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ED321-AEF6-4085-AB02-31DA4BEE8740}" type="datetime1">
              <a:rPr lang="en-US" smtClean="0"/>
              <a:pPr/>
              <a:t>11/16/2015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Research Seminar: Color Image Segmentation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561E2-56D7-405F-99DB-829499126F0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rfan.jaffar@ccis.imamu.edu.s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1470025"/>
          </a:xfrm>
        </p:spPr>
        <p:txBody>
          <a:bodyPr>
            <a:noAutofit/>
          </a:bodyPr>
          <a:lstStyle/>
          <a:p>
            <a:r>
              <a:rPr lang="en-GB" sz="3200" dirty="0" smtClean="0"/>
              <a:t>Genetic Algorithm and SOM based Fuzzy Hybrid Intelligent Method for Color Image Segmentation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3643314"/>
            <a:ext cx="6400800" cy="1357322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Dr Arfan Jaffar</a:t>
            </a:r>
          </a:p>
          <a:p>
            <a:r>
              <a:rPr lang="en-GB" sz="2000" dirty="0" smtClean="0">
                <a:hlinkClick r:id="rId2"/>
              </a:rPr>
              <a:t>arfan.jaffar@ccis.imamu.edu.sa</a:t>
            </a:r>
            <a:endParaRPr lang="en-GB" sz="2000" dirty="0" smtClean="0"/>
          </a:p>
          <a:p>
            <a:pPr algn="just"/>
            <a:endParaRPr lang="en-GB" sz="2000" dirty="0" smtClean="0"/>
          </a:p>
          <a:p>
            <a:r>
              <a:rPr lang="en-GB" sz="2000" dirty="0" smtClean="0"/>
              <a:t> </a:t>
            </a:r>
            <a:endParaRPr lang="en-GB" sz="2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28728" y="2928934"/>
            <a:ext cx="6400800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Research Seminar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14348" y="4929198"/>
            <a:ext cx="7786742" cy="13573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Ahmad Khan, M. Arfan Jaffar, Color image segmentation: a novel spatial fuzzy genetic algorithm, Signal, Image and Video Processing, SPRINGER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(7), 1233-1243, 2014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61E2-56D7-405F-99DB-829499126F0F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Research Seminar: Color Image Segmentation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algn="just"/>
            <a:r>
              <a:rPr lang="en-US" dirty="0" smtClean="0"/>
              <a:t>Each cluster </a:t>
            </a:r>
            <a:r>
              <a:rPr lang="en-US" dirty="0" err="1" smtClean="0"/>
              <a:t>centroid</a:t>
            </a:r>
            <a:r>
              <a:rPr lang="en-US" dirty="0" smtClean="0"/>
              <a:t> consists of three components H, S and V respectively.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In each chromosome the first three values represent the </a:t>
            </a:r>
            <a:r>
              <a:rPr lang="en-US" dirty="0" err="1" smtClean="0"/>
              <a:t>centroid</a:t>
            </a:r>
            <a:r>
              <a:rPr lang="en-US" dirty="0" smtClean="0"/>
              <a:t> of the first cluster, the second three values represent the </a:t>
            </a:r>
            <a:r>
              <a:rPr lang="en-US" dirty="0" err="1" smtClean="0"/>
              <a:t>centroid</a:t>
            </a:r>
            <a:r>
              <a:rPr lang="en-US" dirty="0" smtClean="0"/>
              <a:t> of second cluster and so on.</a:t>
            </a:r>
          </a:p>
          <a:p>
            <a:pPr algn="just"/>
            <a:r>
              <a:rPr lang="en-US" dirty="0" smtClean="0"/>
              <a:t>Suppose that K = 3, then a particular chromosome can be represented shown above: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77343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61E2-56D7-405F-99DB-829499126F0F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Research Seminar: Color Image Segmentation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771175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61E2-56D7-405F-99DB-829499126F0F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Research Seminar: Color Image Segmentation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605307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61E2-56D7-405F-99DB-829499126F0F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Research Seminar: Color Image Segmentation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64703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61E2-56D7-405F-99DB-829499126F0F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Research Seminar: Color Image Segmentation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Comparison of </a:t>
            </a:r>
            <a:r>
              <a:rPr lang="en-US" sz="3600" dirty="0" err="1" smtClean="0"/>
              <a:t>sFCM</a:t>
            </a:r>
            <a:r>
              <a:rPr lang="en-US" sz="3600" dirty="0" smtClean="0"/>
              <a:t> VS SFGA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Research Seminar: Color Image Segmentation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61E2-56D7-405F-99DB-829499126F0F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88058"/>
            <a:ext cx="6408712" cy="533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some cases the given Spatial Fuzzy Genetic Algorithm (SFGA) makes the small regions as separate segments, which leads to </a:t>
            </a:r>
            <a:r>
              <a:rPr lang="en-US" dirty="0" smtClean="0">
                <a:solidFill>
                  <a:srgbClr val="FF0000"/>
                </a:solidFill>
              </a:rPr>
              <a:t>over-segmentation.</a:t>
            </a:r>
            <a:r>
              <a:rPr lang="en-US" dirty="0" smtClean="0"/>
              <a:t> </a:t>
            </a:r>
          </a:p>
          <a:p>
            <a:r>
              <a:rPr lang="en-US" dirty="0" smtClean="0"/>
              <a:t>A simple mechanism is used to eliminate the small segments by merging to their matching neighbors. </a:t>
            </a:r>
          </a:p>
          <a:p>
            <a:r>
              <a:rPr lang="en-US" dirty="0" smtClean="0"/>
              <a:t>The pseudo-code of the elimination process is given in Algorithm 3.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Research Seminar: Color Image Segmentation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61E2-56D7-405F-99DB-829499126F0F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501122" cy="608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61E2-56D7-405F-99DB-829499126F0F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Research Seminar: Color Image Segmentation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Research Seminar: Color Image Segmentation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61E2-56D7-405F-99DB-829499126F0F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286808" cy="599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358246" cy="608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61E2-56D7-405F-99DB-829499126F0F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Research Seminar: Color Image Segmentation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501122" cy="602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61E2-56D7-405F-99DB-829499126F0F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Research Seminar: Color Image Segmentation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90827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61E2-56D7-405F-99DB-829499126F0F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Research Seminar: Color Image Segmentation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501122" cy="614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61E2-56D7-405F-99DB-829499126F0F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Research Seminar: Color Image Segmentation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474713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61E2-56D7-405F-99DB-829499126F0F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Research Seminar: Color Image Segmentation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553445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61E2-56D7-405F-99DB-829499126F0F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Research Seminar: Color Image Segmentation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50112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61E2-56D7-405F-99DB-829499126F0F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Research Seminar: Color Image Segmentation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326" y="142852"/>
            <a:ext cx="901167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714752"/>
            <a:ext cx="7878141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61E2-56D7-405F-99DB-829499126F0F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Research Seminar: Color Image Segmentation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428868"/>
            <a:ext cx="7772400" cy="1362075"/>
          </a:xfrm>
        </p:spPr>
        <p:txBody>
          <a:bodyPr/>
          <a:lstStyle/>
          <a:p>
            <a:pPr algn="ctr"/>
            <a:r>
              <a:rPr lang="en-GB" dirty="0" smtClean="0"/>
              <a:t>Thank you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61E2-56D7-405F-99DB-829499126F0F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Research Seminar: Color Image Segmentation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6723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61E2-56D7-405F-99DB-829499126F0F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Research Seminar: Color Image Segmentation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409119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61E2-56D7-405F-99DB-829499126F0F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Research Seminar: Color Image Segmentation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9188713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61E2-56D7-405F-99DB-829499126F0F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Research Seminar: Color Image Segmentation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85204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61E2-56D7-405F-99DB-829499126F0F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Research Seminar: Color Image Segmentation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 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 smtClean="0"/>
              <a:t>Initialization plays an important role in the evolutionary algorithms and other iterative procedures.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It is generally performed by the user, using some sort of domain knowledge, or employing some random procedure.</a:t>
            </a:r>
          </a:p>
          <a:p>
            <a:pPr algn="just"/>
            <a:r>
              <a:rPr lang="en-US" dirty="0" smtClean="0"/>
              <a:t> </a:t>
            </a:r>
          </a:p>
          <a:p>
            <a:pPr algn="just"/>
            <a:r>
              <a:rPr lang="en-US" dirty="0" smtClean="0"/>
              <a:t>Random initialization is not suitable because it does not explore the search space effectively and leads the clustering process to converge to a local optima [</a:t>
            </a:r>
            <a:r>
              <a:rPr lang="en-US" dirty="0" err="1" smtClean="0"/>
              <a:t>Celebi</a:t>
            </a:r>
            <a:r>
              <a:rPr lang="en-US" dirty="0" smtClean="0"/>
              <a:t> et al., 2013].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In this research the SOM network and genetic algorithm (GA) are initialized to the dominating colors, which are extracted from the peaks of color histograms of the input image.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Research Seminar: Color Image Segmentation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61E2-56D7-405F-99DB-829499126F0F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73047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61E2-56D7-405F-99DB-829499126F0F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Research Seminar: Color Image Segmentation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39552" y="5657671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first column shows the histograms of H, S and V components of the church image while the second column shows their dominating peaks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688753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61E2-56D7-405F-99DB-829499126F0F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Research Seminar: Color Image Segmentation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526251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61E2-56D7-405F-99DB-829499126F0F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Research Seminar: Color Image Segmentation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F0E6DDAFA3DD42AE78E9077C753B96" ma:contentTypeVersion="1" ma:contentTypeDescription="Create a new document." ma:contentTypeScope="" ma:versionID="4adca188902441dab28a7ee84f66537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6306148d0f7b992e79f2d9b1f249a8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3DDF6C9-AFDC-4C37-BD2F-5C00D3501CAF}"/>
</file>

<file path=customXml/itemProps2.xml><?xml version="1.0" encoding="utf-8"?>
<ds:datastoreItem xmlns:ds="http://schemas.openxmlformats.org/officeDocument/2006/customXml" ds:itemID="{C67624A7-7F52-4E3D-B4C5-42C62A3C5D69}"/>
</file>

<file path=customXml/itemProps3.xml><?xml version="1.0" encoding="utf-8"?>
<ds:datastoreItem xmlns:ds="http://schemas.openxmlformats.org/officeDocument/2006/customXml" ds:itemID="{4B4ACD22-C5F1-4D67-B811-B224BAF16392}"/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480</Words>
  <Application>Microsoft Office PowerPoint</Application>
  <PresentationFormat>On-screen Show (4:3)</PresentationFormat>
  <Paragraphs>83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Genetic Algorithm and SOM based Fuzzy Hybrid Intelligent Method for Color Image Segmentation</vt:lpstr>
      <vt:lpstr>Slide 2</vt:lpstr>
      <vt:lpstr>Slide 3</vt:lpstr>
      <vt:lpstr>Slide 4</vt:lpstr>
      <vt:lpstr>Slide 5</vt:lpstr>
      <vt:lpstr>SOM Initialization</vt:lpstr>
      <vt:lpstr>Slide 7</vt:lpstr>
      <vt:lpstr>Slide 8</vt:lpstr>
      <vt:lpstr>Slide 9</vt:lpstr>
      <vt:lpstr>Slide 10</vt:lpstr>
      <vt:lpstr>Slide 11</vt:lpstr>
      <vt:lpstr>Slide 12</vt:lpstr>
      <vt:lpstr>Slide 13</vt:lpstr>
      <vt:lpstr>Comparison of sFCM VS SFGA</vt:lpstr>
      <vt:lpstr>Pruning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Thank you </vt:lpstr>
      <vt:lpstr>Slide 26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 Algorithm and SOM based Fuzzy Hybrid Intelligent Method for Colour Image Segmentation</dc:title>
  <dc:creator>mjaffar</dc:creator>
  <cp:lastModifiedBy>mjaffar</cp:lastModifiedBy>
  <cp:revision>8</cp:revision>
  <dcterms:created xsi:type="dcterms:W3CDTF">2015-11-15T09:31:08Z</dcterms:created>
  <dcterms:modified xsi:type="dcterms:W3CDTF">2015-11-16T06:24:04Z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0x0101006AF0E6DDAFA3DD42AE78E9077C753B96</vt:lpwstr>
  </property>
</Properties>
</file>