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7.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9.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Layouts/slideLayout12.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20.xml" ContentType="application/vnd.openxmlformats-officedocument.presentationml.slideLayout+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3.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handoutMasters/handoutMaster1.xml" ContentType="application/vnd.openxmlformats-officedocument.presentationml.handoutMaster+xml"/>
  <Override PartName="/ppt/diagrams/layout2.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diagrams/quickStyle2.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commentAuthors.xml" ContentType="application/vnd.openxmlformats-officedocument.presentationml.commentAuthors+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907" r:id="rId1"/>
  </p:sldMasterIdLst>
  <p:notesMasterIdLst>
    <p:notesMasterId r:id="rId29"/>
  </p:notesMasterIdLst>
  <p:handoutMasterIdLst>
    <p:handoutMasterId r:id="rId30"/>
  </p:handoutMasterIdLst>
  <p:sldIdLst>
    <p:sldId id="479" r:id="rId2"/>
    <p:sldId id="466" r:id="rId3"/>
    <p:sldId id="472" r:id="rId4"/>
    <p:sldId id="351" r:id="rId5"/>
    <p:sldId id="352" r:id="rId6"/>
    <p:sldId id="423" r:id="rId7"/>
    <p:sldId id="480" r:id="rId8"/>
    <p:sldId id="481" r:id="rId9"/>
    <p:sldId id="482" r:id="rId10"/>
    <p:sldId id="483" r:id="rId11"/>
    <p:sldId id="415" r:id="rId12"/>
    <p:sldId id="424" r:id="rId13"/>
    <p:sldId id="410" r:id="rId14"/>
    <p:sldId id="427" r:id="rId15"/>
    <p:sldId id="473" r:id="rId16"/>
    <p:sldId id="448" r:id="rId17"/>
    <p:sldId id="449" r:id="rId18"/>
    <p:sldId id="474" r:id="rId19"/>
    <p:sldId id="447" r:id="rId20"/>
    <p:sldId id="446" r:id="rId21"/>
    <p:sldId id="476" r:id="rId22"/>
    <p:sldId id="477" r:id="rId23"/>
    <p:sldId id="421" r:id="rId24"/>
    <p:sldId id="382" r:id="rId25"/>
    <p:sldId id="405" r:id="rId26"/>
    <p:sldId id="378" r:id="rId27"/>
    <p:sldId id="433" r:id="rId28"/>
  </p:sldIdLst>
  <p:sldSz cx="9144000" cy="6858000" type="screen4x3"/>
  <p:notesSz cx="9077325" cy="6858000"/>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mn-cs"/>
      </a:defRPr>
    </a:lvl2pPr>
    <a:lvl3pPr marL="914400" algn="l" rtl="0" fontAlgn="base">
      <a:spcBef>
        <a:spcPct val="0"/>
      </a:spcBef>
      <a:spcAft>
        <a:spcPct val="0"/>
      </a:spcAft>
      <a:defRPr sz="1200" kern="1200">
        <a:solidFill>
          <a:schemeClr val="tx1"/>
        </a:solidFill>
        <a:latin typeface="Times New Roman" pitchFamily="18" charset="0"/>
        <a:ea typeface="+mn-ea"/>
        <a:cs typeface="+mn-cs"/>
      </a:defRPr>
    </a:lvl3pPr>
    <a:lvl4pPr marL="1371600" algn="l" rtl="0" fontAlgn="base">
      <a:spcBef>
        <a:spcPct val="0"/>
      </a:spcBef>
      <a:spcAft>
        <a:spcPct val="0"/>
      </a:spcAft>
      <a:defRPr sz="1200" kern="1200">
        <a:solidFill>
          <a:schemeClr val="tx1"/>
        </a:solidFill>
        <a:latin typeface="Times New Roman" pitchFamily="18" charset="0"/>
        <a:ea typeface="+mn-ea"/>
        <a:cs typeface="+mn-cs"/>
      </a:defRPr>
    </a:lvl4pPr>
    <a:lvl5pPr marL="1828800" algn="l" rtl="0" fontAlgn="base">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056">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5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nayat" initials="Inayat"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000066"/>
    <a:srgbClr val="006AFF"/>
    <a:srgbClr val="CC0000"/>
    <a:srgbClr val="006AE3"/>
    <a:srgbClr val="0060EE"/>
    <a:srgbClr val="3333FF"/>
    <a:srgbClr val="FF9933"/>
    <a:srgbClr val="CC6600"/>
    <a:srgbClr val="D6DB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91577" autoAdjust="0"/>
  </p:normalViewPr>
  <p:slideViewPr>
    <p:cSldViewPr>
      <p:cViewPr varScale="1">
        <p:scale>
          <a:sx n="68" d="100"/>
          <a:sy n="68" d="100"/>
        </p:scale>
        <p:origin x="1398" y="66"/>
      </p:cViewPr>
      <p:guideLst>
        <p:guide orient="horz" pos="1056"/>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908" y="-72"/>
      </p:cViewPr>
      <p:guideLst>
        <p:guide orient="horz" pos="2160"/>
        <p:guide pos="285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7" Type="http://schemas.openxmlformats.org/officeDocument/2006/relationships/slide" Target="slides/slide13.xml"/><Relationship Id="rId2" Type="http://schemas.openxmlformats.org/officeDocument/2006/relationships/slide" Target="slides/slide4.xml"/><Relationship Id="rId1" Type="http://schemas.openxmlformats.org/officeDocument/2006/relationships/slide" Target="slides/slide2.xml"/><Relationship Id="rId6" Type="http://schemas.openxmlformats.org/officeDocument/2006/relationships/slide" Target="slides/slide12.xml"/><Relationship Id="rId5" Type="http://schemas.openxmlformats.org/officeDocument/2006/relationships/slide" Target="slides/slide11.xml"/><Relationship Id="rId4"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ushra\Desktop\result%20Finalized.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ushra\Desktop\result%20Finalized.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a:pPr>
            <a:r>
              <a:rPr lang="en-US"/>
              <a:t>Overall Comparison Chart For AR3 Dataset</a:t>
            </a:r>
          </a:p>
        </c:rich>
      </c:tx>
      <c:layout/>
      <c:overlay val="0"/>
    </c:title>
    <c:autoTitleDeleted val="0"/>
    <c:plotArea>
      <c:layout/>
      <c:barChart>
        <c:barDir val="col"/>
        <c:grouping val="clustered"/>
        <c:varyColors val="0"/>
        <c:ser>
          <c:idx val="0"/>
          <c:order val="0"/>
          <c:tx>
            <c:strRef>
              <c:f>Sheet2!$A$48</c:f>
              <c:strCache>
                <c:ptCount val="1"/>
                <c:pt idx="0">
                  <c:v>Pd </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Sheet2!$B$46:$F$47</c:f>
              <c:multiLvlStrCache>
                <c:ptCount val="5"/>
                <c:lvl>
                  <c:pt idx="2">
                    <c:v>EXP1 </c:v>
                  </c:pt>
                  <c:pt idx="3">
                    <c:v>EXP2 </c:v>
                  </c:pt>
                  <c:pt idx="4">
                    <c:v>EXP3 </c:v>
                  </c:pt>
                </c:lvl>
                <c:lvl>
                  <c:pt idx="0">
                    <c:v>  Naive Bayes Threshold optimization technique Results </c:v>
                  </c:pt>
                  <c:pt idx="1">
                    <c:v> NB and VFI Classifier Ensemble Results </c:v>
                  </c:pt>
                  <c:pt idx="2">
                    <c:v>Proposed Paper Results </c:v>
                  </c:pt>
                </c:lvl>
              </c:multiLvlStrCache>
            </c:multiLvlStrRef>
          </c:cat>
          <c:val>
            <c:numRef>
              <c:f>Sheet2!$B$48:$F$48</c:f>
              <c:numCache>
                <c:formatCode>General</c:formatCode>
                <c:ptCount val="5"/>
                <c:pt idx="0">
                  <c:v>0.8</c:v>
                </c:pt>
                <c:pt idx="1">
                  <c:v>0.62000000000000199</c:v>
                </c:pt>
                <c:pt idx="2">
                  <c:v>0.75000000000000211</c:v>
                </c:pt>
                <c:pt idx="3">
                  <c:v>0.8</c:v>
                </c:pt>
                <c:pt idx="4">
                  <c:v>1</c:v>
                </c:pt>
              </c:numCache>
            </c:numRef>
          </c:val>
        </c:ser>
        <c:ser>
          <c:idx val="1"/>
          <c:order val="1"/>
          <c:tx>
            <c:strRef>
              <c:f>Sheet2!$A$49</c:f>
              <c:strCache>
                <c:ptCount val="1"/>
                <c:pt idx="0">
                  <c:v>Pf </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Sheet2!$B$46:$F$47</c:f>
              <c:multiLvlStrCache>
                <c:ptCount val="5"/>
                <c:lvl>
                  <c:pt idx="2">
                    <c:v>EXP1 </c:v>
                  </c:pt>
                  <c:pt idx="3">
                    <c:v>EXP2 </c:v>
                  </c:pt>
                  <c:pt idx="4">
                    <c:v>EXP3 </c:v>
                  </c:pt>
                </c:lvl>
                <c:lvl>
                  <c:pt idx="0">
                    <c:v>  Naive Bayes Threshold optimization technique Results </c:v>
                  </c:pt>
                  <c:pt idx="1">
                    <c:v> NB and VFI Classifier Ensemble Results </c:v>
                  </c:pt>
                  <c:pt idx="2">
                    <c:v>Proposed Paper Results </c:v>
                  </c:pt>
                </c:lvl>
              </c:multiLvlStrCache>
            </c:multiLvlStrRef>
          </c:cat>
          <c:val>
            <c:numRef>
              <c:f>Sheet2!$B$49:$F$49</c:f>
              <c:numCache>
                <c:formatCode>General</c:formatCode>
                <c:ptCount val="5"/>
                <c:pt idx="0">
                  <c:v>0.13</c:v>
                </c:pt>
                <c:pt idx="1">
                  <c:v>0.13</c:v>
                </c:pt>
                <c:pt idx="2">
                  <c:v>5.0000000000000051E-2</c:v>
                </c:pt>
                <c:pt idx="3">
                  <c:v>2.0000000000000035E-2</c:v>
                </c:pt>
                <c:pt idx="4">
                  <c:v>7.0000000000000034E-2</c:v>
                </c:pt>
              </c:numCache>
            </c:numRef>
          </c:val>
        </c:ser>
        <c:ser>
          <c:idx val="2"/>
          <c:order val="2"/>
          <c:tx>
            <c:strRef>
              <c:f>Sheet2!$A$50</c:f>
              <c:strCache>
                <c:ptCount val="1"/>
                <c:pt idx="0">
                  <c:v>Balance</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Sheet2!$B$46:$F$47</c:f>
              <c:multiLvlStrCache>
                <c:ptCount val="5"/>
                <c:lvl>
                  <c:pt idx="2">
                    <c:v>EXP1 </c:v>
                  </c:pt>
                  <c:pt idx="3">
                    <c:v>EXP2 </c:v>
                  </c:pt>
                  <c:pt idx="4">
                    <c:v>EXP3 </c:v>
                  </c:pt>
                </c:lvl>
                <c:lvl>
                  <c:pt idx="0">
                    <c:v>  Naive Bayes Threshold optimization technique Results </c:v>
                  </c:pt>
                  <c:pt idx="1">
                    <c:v> NB and VFI Classifier Ensemble Results </c:v>
                  </c:pt>
                  <c:pt idx="2">
                    <c:v>Proposed Paper Results </c:v>
                  </c:pt>
                </c:lvl>
              </c:multiLvlStrCache>
            </c:multiLvlStrRef>
          </c:cat>
          <c:val>
            <c:numRef>
              <c:f>Sheet2!$B$50:$F$50</c:f>
              <c:numCache>
                <c:formatCode>General</c:formatCode>
                <c:ptCount val="5"/>
                <c:pt idx="0">
                  <c:v>0.76000000000000223</c:v>
                </c:pt>
                <c:pt idx="1">
                  <c:v>0.72000000000000064</c:v>
                </c:pt>
                <c:pt idx="2">
                  <c:v>0.81</c:v>
                </c:pt>
                <c:pt idx="3">
                  <c:v>0.85000000000000064</c:v>
                </c:pt>
                <c:pt idx="4">
                  <c:v>0.94000000000000061</c:v>
                </c:pt>
              </c:numCache>
            </c:numRef>
          </c:val>
        </c:ser>
        <c:dLbls>
          <c:showLegendKey val="0"/>
          <c:showVal val="1"/>
          <c:showCatName val="0"/>
          <c:showSerName val="0"/>
          <c:showPercent val="0"/>
          <c:showBubbleSize val="0"/>
        </c:dLbls>
        <c:gapWidth val="150"/>
        <c:axId val="336625832"/>
        <c:axId val="336626224"/>
      </c:barChart>
      <c:catAx>
        <c:axId val="336625832"/>
        <c:scaling>
          <c:orientation val="minMax"/>
        </c:scaling>
        <c:delete val="0"/>
        <c:axPos val="b"/>
        <c:numFmt formatCode="General" sourceLinked="1"/>
        <c:majorTickMark val="out"/>
        <c:minorTickMark val="none"/>
        <c:tickLblPos val="nextTo"/>
        <c:crossAx val="336626224"/>
        <c:crosses val="autoZero"/>
        <c:auto val="1"/>
        <c:lblAlgn val="ctr"/>
        <c:lblOffset val="100"/>
        <c:noMultiLvlLbl val="0"/>
      </c:catAx>
      <c:valAx>
        <c:axId val="336626224"/>
        <c:scaling>
          <c:orientation val="minMax"/>
        </c:scaling>
        <c:delete val="0"/>
        <c:axPos val="l"/>
        <c:majorGridlines/>
        <c:numFmt formatCode="General" sourceLinked="1"/>
        <c:majorTickMark val="out"/>
        <c:minorTickMark val="none"/>
        <c:tickLblPos val="nextTo"/>
        <c:crossAx val="336625832"/>
        <c:crosses val="autoZero"/>
        <c:crossBetween val="between"/>
      </c:valAx>
    </c:plotArea>
    <c:legend>
      <c:legendPos val="r"/>
      <c:layout/>
      <c:overlay val="0"/>
    </c:legend>
    <c:plotVisOnly val="1"/>
    <c:dispBlanksAs val="gap"/>
    <c:showDLblsOverMax val="0"/>
  </c:chart>
  <c:spPr>
    <a:solidFill>
      <a:schemeClr val="accent2"/>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a:pPr>
            <a:r>
              <a:rPr lang="en-US"/>
              <a:t>Overall Comparison Chart : Dataset AR4</a:t>
            </a:r>
          </a:p>
        </c:rich>
      </c:tx>
      <c:layout/>
      <c:overlay val="0"/>
    </c:title>
    <c:autoTitleDeleted val="0"/>
    <c:plotArea>
      <c:layout/>
      <c:barChart>
        <c:barDir val="col"/>
        <c:grouping val="clustered"/>
        <c:varyColors val="0"/>
        <c:ser>
          <c:idx val="0"/>
          <c:order val="0"/>
          <c:tx>
            <c:strRef>
              <c:f>Sheet4!$B$37</c:f>
              <c:strCache>
                <c:ptCount val="1"/>
                <c:pt idx="0">
                  <c:v>Pd </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Sheet4!$C$35:$G$36</c:f>
              <c:multiLvlStrCache>
                <c:ptCount val="5"/>
                <c:lvl>
                  <c:pt idx="2">
                    <c:v>EXP1 </c:v>
                  </c:pt>
                  <c:pt idx="3">
                    <c:v>EXP2 </c:v>
                  </c:pt>
                  <c:pt idx="4">
                    <c:v>EXP3 </c:v>
                  </c:pt>
                </c:lvl>
                <c:lvl>
                  <c:pt idx="0">
                    <c:v> Naive Bayes Threshold optimization technique </c:v>
                  </c:pt>
                  <c:pt idx="1">
                    <c:v> NB and VFI Classifier Ensemble Results </c:v>
                  </c:pt>
                  <c:pt idx="2">
                    <c:v>Proposed Paper Results </c:v>
                  </c:pt>
                </c:lvl>
              </c:multiLvlStrCache>
            </c:multiLvlStrRef>
          </c:cat>
          <c:val>
            <c:numRef>
              <c:f>Sheet4!$C$37:$G$37</c:f>
              <c:numCache>
                <c:formatCode>General</c:formatCode>
                <c:ptCount val="5"/>
                <c:pt idx="0">
                  <c:v>0.70000000000000062</c:v>
                </c:pt>
                <c:pt idx="1">
                  <c:v>0.70000000000000062</c:v>
                </c:pt>
                <c:pt idx="2">
                  <c:v>0.75000000000000211</c:v>
                </c:pt>
                <c:pt idx="3">
                  <c:v>0.75000000000000211</c:v>
                </c:pt>
                <c:pt idx="4">
                  <c:v>0.75000000000000211</c:v>
                </c:pt>
              </c:numCache>
            </c:numRef>
          </c:val>
        </c:ser>
        <c:ser>
          <c:idx val="1"/>
          <c:order val="1"/>
          <c:tx>
            <c:strRef>
              <c:f>Sheet4!$B$38</c:f>
              <c:strCache>
                <c:ptCount val="1"/>
                <c:pt idx="0">
                  <c:v>Pf </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Sheet4!$C$35:$G$36</c:f>
              <c:multiLvlStrCache>
                <c:ptCount val="5"/>
                <c:lvl>
                  <c:pt idx="2">
                    <c:v>EXP1 </c:v>
                  </c:pt>
                  <c:pt idx="3">
                    <c:v>EXP2 </c:v>
                  </c:pt>
                  <c:pt idx="4">
                    <c:v>EXP3 </c:v>
                  </c:pt>
                </c:lvl>
                <c:lvl>
                  <c:pt idx="0">
                    <c:v> Naive Bayes Threshold optimization technique </c:v>
                  </c:pt>
                  <c:pt idx="1">
                    <c:v> NB and VFI Classifier Ensemble Results </c:v>
                  </c:pt>
                  <c:pt idx="2">
                    <c:v>Proposed Paper Results </c:v>
                  </c:pt>
                </c:lvl>
              </c:multiLvlStrCache>
            </c:multiLvlStrRef>
          </c:cat>
          <c:val>
            <c:numRef>
              <c:f>Sheet4!$C$38:$G$38</c:f>
              <c:numCache>
                <c:formatCode>General</c:formatCode>
                <c:ptCount val="5"/>
                <c:pt idx="0">
                  <c:v>0.310000000000001</c:v>
                </c:pt>
                <c:pt idx="1">
                  <c:v>0.29000000000000031</c:v>
                </c:pt>
                <c:pt idx="2">
                  <c:v>0.12000000000000002</c:v>
                </c:pt>
                <c:pt idx="3">
                  <c:v>0.1</c:v>
                </c:pt>
                <c:pt idx="4">
                  <c:v>0.11</c:v>
                </c:pt>
              </c:numCache>
            </c:numRef>
          </c:val>
        </c:ser>
        <c:ser>
          <c:idx val="2"/>
          <c:order val="2"/>
          <c:tx>
            <c:strRef>
              <c:f>Sheet4!$B$39</c:f>
              <c:strCache>
                <c:ptCount val="1"/>
                <c:pt idx="0">
                  <c:v>Balance </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Sheet4!$C$35:$G$36</c:f>
              <c:multiLvlStrCache>
                <c:ptCount val="5"/>
                <c:lvl>
                  <c:pt idx="2">
                    <c:v>EXP1 </c:v>
                  </c:pt>
                  <c:pt idx="3">
                    <c:v>EXP2 </c:v>
                  </c:pt>
                  <c:pt idx="4">
                    <c:v>EXP3 </c:v>
                  </c:pt>
                </c:lvl>
                <c:lvl>
                  <c:pt idx="0">
                    <c:v> Naive Bayes Threshold optimization technique </c:v>
                  </c:pt>
                  <c:pt idx="1">
                    <c:v> NB and VFI Classifier Ensemble Results </c:v>
                  </c:pt>
                  <c:pt idx="2">
                    <c:v>Proposed Paper Results </c:v>
                  </c:pt>
                </c:lvl>
              </c:multiLvlStrCache>
            </c:multiLvlStrRef>
          </c:cat>
          <c:val>
            <c:numRef>
              <c:f>Sheet4!$C$39:$G$39</c:f>
              <c:numCache>
                <c:formatCode>General</c:formatCode>
                <c:ptCount val="5"/>
                <c:pt idx="0">
                  <c:v>0.56999999999999995</c:v>
                </c:pt>
                <c:pt idx="1">
                  <c:v>0.70000000000000062</c:v>
                </c:pt>
                <c:pt idx="2">
                  <c:v>0.8</c:v>
                </c:pt>
                <c:pt idx="3">
                  <c:v>0.82000000000000062</c:v>
                </c:pt>
                <c:pt idx="4">
                  <c:v>0.85000000000000064</c:v>
                </c:pt>
              </c:numCache>
            </c:numRef>
          </c:val>
        </c:ser>
        <c:dLbls>
          <c:showLegendKey val="0"/>
          <c:showVal val="1"/>
          <c:showCatName val="0"/>
          <c:showSerName val="0"/>
          <c:showPercent val="0"/>
          <c:showBubbleSize val="0"/>
        </c:dLbls>
        <c:gapWidth val="150"/>
        <c:axId val="238633320"/>
        <c:axId val="338803480"/>
      </c:barChart>
      <c:catAx>
        <c:axId val="238633320"/>
        <c:scaling>
          <c:orientation val="minMax"/>
        </c:scaling>
        <c:delete val="0"/>
        <c:axPos val="b"/>
        <c:numFmt formatCode="General" sourceLinked="1"/>
        <c:majorTickMark val="out"/>
        <c:minorTickMark val="none"/>
        <c:tickLblPos val="nextTo"/>
        <c:crossAx val="338803480"/>
        <c:crosses val="autoZero"/>
        <c:auto val="1"/>
        <c:lblAlgn val="ctr"/>
        <c:lblOffset val="100"/>
        <c:noMultiLvlLbl val="0"/>
      </c:catAx>
      <c:valAx>
        <c:axId val="338803480"/>
        <c:scaling>
          <c:orientation val="minMax"/>
        </c:scaling>
        <c:delete val="0"/>
        <c:axPos val="l"/>
        <c:majorGridlines/>
        <c:numFmt formatCode="General" sourceLinked="1"/>
        <c:majorTickMark val="out"/>
        <c:minorTickMark val="none"/>
        <c:tickLblPos val="nextTo"/>
        <c:crossAx val="238633320"/>
        <c:crosses val="autoZero"/>
        <c:crossBetween val="between"/>
      </c:valAx>
    </c:plotArea>
    <c:legend>
      <c:legendPos val="r"/>
      <c:layout/>
      <c:overlay val="0"/>
    </c:legend>
    <c:plotVisOnly val="1"/>
    <c:dispBlanksAs val="gap"/>
    <c:showDLblsOverMax val="0"/>
  </c:chart>
  <c:spPr>
    <a:solidFill>
      <a:schemeClr val="accent2">
        <a:lumMod val="75000"/>
      </a:schemeClr>
    </a:solidFill>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EBE4B3-9450-46A9-854A-2F85F376AA9F}" type="doc">
      <dgm:prSet loTypeId="urn:microsoft.com/office/officeart/2005/8/layout/hierarchy1" loCatId="hierarchy" qsTypeId="urn:microsoft.com/office/officeart/2005/8/quickstyle/simple2" qsCatId="simple" csTypeId="urn:microsoft.com/office/officeart/2005/8/colors/accent2_1" csCatId="accent2" phldr="1"/>
      <dgm:spPr/>
      <dgm:t>
        <a:bodyPr/>
        <a:lstStyle/>
        <a:p>
          <a:endParaRPr lang="en-US"/>
        </a:p>
      </dgm:t>
    </dgm:pt>
    <dgm:pt modelId="{6352A12F-4241-4CAE-A849-2E0C2F80B6CD}">
      <dgm:prSet phldrT="[Text]"/>
      <dgm:spPr/>
      <dgm:t>
        <a:bodyPr/>
        <a:lstStyle/>
        <a:p>
          <a:r>
            <a:rPr lang="en-US" dirty="0" smtClean="0"/>
            <a:t>Defect prediction Techniques</a:t>
          </a:r>
          <a:endParaRPr lang="en-US" dirty="0"/>
        </a:p>
      </dgm:t>
    </dgm:pt>
    <dgm:pt modelId="{F174DB46-C043-4EB8-8FD7-B0BC36D16FB5}" type="parTrans" cxnId="{E07544CD-4C69-47BD-A16A-2817FFAAAB39}">
      <dgm:prSet/>
      <dgm:spPr/>
      <dgm:t>
        <a:bodyPr/>
        <a:lstStyle/>
        <a:p>
          <a:endParaRPr lang="en-US"/>
        </a:p>
      </dgm:t>
    </dgm:pt>
    <dgm:pt modelId="{9C44BF2B-5EE5-4AA3-8EEC-050B04A3F89E}" type="sibTrans" cxnId="{E07544CD-4C69-47BD-A16A-2817FFAAAB39}">
      <dgm:prSet/>
      <dgm:spPr/>
      <dgm:t>
        <a:bodyPr/>
        <a:lstStyle/>
        <a:p>
          <a:endParaRPr lang="en-US"/>
        </a:p>
      </dgm:t>
    </dgm:pt>
    <dgm:pt modelId="{487CFC8B-5A6E-4500-B993-B62091D562B4}">
      <dgm:prSet phldrT="[Text]"/>
      <dgm:spPr/>
      <dgm:t>
        <a:bodyPr/>
        <a:lstStyle/>
        <a:p>
          <a:r>
            <a:rPr lang="en-US" dirty="0" smtClean="0"/>
            <a:t>Machine Learning Approaches</a:t>
          </a:r>
          <a:endParaRPr lang="en-US" dirty="0"/>
        </a:p>
      </dgm:t>
    </dgm:pt>
    <dgm:pt modelId="{DF883339-761E-44B8-A444-2663AA020279}" type="parTrans" cxnId="{6B16E568-1FB7-4D6B-9F6B-A775266926D8}">
      <dgm:prSet/>
      <dgm:spPr/>
      <dgm:t>
        <a:bodyPr/>
        <a:lstStyle/>
        <a:p>
          <a:endParaRPr lang="en-US"/>
        </a:p>
      </dgm:t>
    </dgm:pt>
    <dgm:pt modelId="{856330B1-0752-44B9-812C-E88AC64D582B}" type="sibTrans" cxnId="{6B16E568-1FB7-4D6B-9F6B-A775266926D8}">
      <dgm:prSet/>
      <dgm:spPr/>
      <dgm:t>
        <a:bodyPr/>
        <a:lstStyle/>
        <a:p>
          <a:endParaRPr lang="en-US"/>
        </a:p>
      </dgm:t>
    </dgm:pt>
    <dgm:pt modelId="{C0D14A54-D40F-4467-88BF-0BA401104D47}">
      <dgm:prSet phldrT="[Text]"/>
      <dgm:spPr/>
      <dgm:t>
        <a:bodyPr/>
        <a:lstStyle/>
        <a:p>
          <a:r>
            <a:rPr lang="en-US" dirty="0" smtClean="0"/>
            <a:t>ANN</a:t>
          </a:r>
          <a:endParaRPr lang="en-US" dirty="0"/>
        </a:p>
      </dgm:t>
    </dgm:pt>
    <dgm:pt modelId="{8E0E15FC-1C97-4853-B0A4-C648F9300CA8}" type="parTrans" cxnId="{7299341F-5A7F-4A7B-A0B8-0AA525C70656}">
      <dgm:prSet/>
      <dgm:spPr/>
      <dgm:t>
        <a:bodyPr/>
        <a:lstStyle/>
        <a:p>
          <a:endParaRPr lang="en-US"/>
        </a:p>
      </dgm:t>
    </dgm:pt>
    <dgm:pt modelId="{15C9D47A-28E5-48BB-867C-F3EC77F998CA}" type="sibTrans" cxnId="{7299341F-5A7F-4A7B-A0B8-0AA525C70656}">
      <dgm:prSet/>
      <dgm:spPr/>
      <dgm:t>
        <a:bodyPr/>
        <a:lstStyle/>
        <a:p>
          <a:endParaRPr lang="en-US"/>
        </a:p>
      </dgm:t>
    </dgm:pt>
    <dgm:pt modelId="{5AC57CE7-0944-48C3-BBCC-E9CF7F4249AC}">
      <dgm:prSet phldrT="[Text]"/>
      <dgm:spPr/>
      <dgm:t>
        <a:bodyPr/>
        <a:lstStyle/>
        <a:p>
          <a:r>
            <a:rPr lang="en-US" dirty="0" smtClean="0"/>
            <a:t>Navie Bayes</a:t>
          </a:r>
          <a:endParaRPr lang="en-US" dirty="0"/>
        </a:p>
      </dgm:t>
    </dgm:pt>
    <dgm:pt modelId="{F0B7B7F8-B696-425E-B92D-6EB62EFFDCF7}" type="parTrans" cxnId="{2F9A3710-6D68-4C9A-8B67-BF97FE27652C}">
      <dgm:prSet/>
      <dgm:spPr/>
      <dgm:t>
        <a:bodyPr/>
        <a:lstStyle/>
        <a:p>
          <a:endParaRPr lang="en-US"/>
        </a:p>
      </dgm:t>
    </dgm:pt>
    <dgm:pt modelId="{F9A7530F-59B6-44F5-AA6E-399144FA49B9}" type="sibTrans" cxnId="{2F9A3710-6D68-4C9A-8B67-BF97FE27652C}">
      <dgm:prSet/>
      <dgm:spPr/>
      <dgm:t>
        <a:bodyPr/>
        <a:lstStyle/>
        <a:p>
          <a:endParaRPr lang="en-US"/>
        </a:p>
      </dgm:t>
    </dgm:pt>
    <dgm:pt modelId="{F857EA2F-9830-4A8D-ACAB-0599B55A6EAC}">
      <dgm:prSet phldrT="[Text]"/>
      <dgm:spPr/>
      <dgm:t>
        <a:bodyPr/>
        <a:lstStyle/>
        <a:p>
          <a:r>
            <a:rPr lang="en-US" dirty="0" smtClean="0"/>
            <a:t>Statistical Models</a:t>
          </a:r>
          <a:endParaRPr lang="en-US" dirty="0"/>
        </a:p>
      </dgm:t>
    </dgm:pt>
    <dgm:pt modelId="{C1DE2D5E-0029-4C2D-9D6B-776D8481A8B9}" type="parTrans" cxnId="{4DE4D358-B515-4EF6-BBC4-7DD301554074}">
      <dgm:prSet/>
      <dgm:spPr/>
      <dgm:t>
        <a:bodyPr/>
        <a:lstStyle/>
        <a:p>
          <a:endParaRPr lang="en-US"/>
        </a:p>
      </dgm:t>
    </dgm:pt>
    <dgm:pt modelId="{3BEDE10D-E700-4536-B6A5-1814D97B551A}" type="sibTrans" cxnId="{4DE4D358-B515-4EF6-BBC4-7DD301554074}">
      <dgm:prSet/>
      <dgm:spPr/>
      <dgm:t>
        <a:bodyPr/>
        <a:lstStyle/>
        <a:p>
          <a:endParaRPr lang="en-US"/>
        </a:p>
      </dgm:t>
    </dgm:pt>
    <dgm:pt modelId="{B47112C4-C06E-4394-98AB-0A164FB65CDE}">
      <dgm:prSet phldrT="[Text]"/>
      <dgm:spPr/>
      <dgm:t>
        <a:bodyPr/>
        <a:lstStyle/>
        <a:p>
          <a:r>
            <a:rPr lang="en-US" dirty="0" smtClean="0"/>
            <a:t>Poisson Regression</a:t>
          </a:r>
          <a:endParaRPr lang="en-US" dirty="0"/>
        </a:p>
      </dgm:t>
    </dgm:pt>
    <dgm:pt modelId="{3BC1ADCF-29F2-400A-A87F-28D7CB6D7817}" type="parTrans" cxnId="{A068BE21-C445-4EE3-BF5B-CC6DA6F41544}">
      <dgm:prSet/>
      <dgm:spPr/>
      <dgm:t>
        <a:bodyPr/>
        <a:lstStyle/>
        <a:p>
          <a:endParaRPr lang="en-US"/>
        </a:p>
      </dgm:t>
    </dgm:pt>
    <dgm:pt modelId="{ED0CC330-548F-4474-8E53-4C10CF1270E8}" type="sibTrans" cxnId="{A068BE21-C445-4EE3-BF5B-CC6DA6F41544}">
      <dgm:prSet/>
      <dgm:spPr/>
      <dgm:t>
        <a:bodyPr/>
        <a:lstStyle/>
        <a:p>
          <a:endParaRPr lang="en-US"/>
        </a:p>
      </dgm:t>
    </dgm:pt>
    <dgm:pt modelId="{9C91F8F0-5157-464C-8B6D-B76BB0172E6A}">
      <dgm:prSet/>
      <dgm:spPr/>
      <dgm:t>
        <a:bodyPr/>
        <a:lstStyle/>
        <a:p>
          <a:r>
            <a:rPr lang="en-US" dirty="0" smtClean="0"/>
            <a:t>Binomial Regression Model</a:t>
          </a:r>
          <a:endParaRPr lang="en-US" dirty="0"/>
        </a:p>
      </dgm:t>
    </dgm:pt>
    <dgm:pt modelId="{2AE91A76-7FD9-4D46-9542-9FC2985DD67B}" type="parTrans" cxnId="{8F0F9ABC-D303-4B07-AE19-B996FD568D12}">
      <dgm:prSet/>
      <dgm:spPr/>
      <dgm:t>
        <a:bodyPr/>
        <a:lstStyle/>
        <a:p>
          <a:endParaRPr lang="en-US"/>
        </a:p>
      </dgm:t>
    </dgm:pt>
    <dgm:pt modelId="{74A75F44-8D08-4911-8AA5-0F48C99DC791}" type="sibTrans" cxnId="{8F0F9ABC-D303-4B07-AE19-B996FD568D12}">
      <dgm:prSet/>
      <dgm:spPr/>
      <dgm:t>
        <a:bodyPr/>
        <a:lstStyle/>
        <a:p>
          <a:endParaRPr lang="en-US"/>
        </a:p>
      </dgm:t>
    </dgm:pt>
    <dgm:pt modelId="{5A4DA9AE-F2A0-4490-B96E-2EFA34E0BA10}">
      <dgm:prSet/>
      <dgm:spPr/>
      <dgm:t>
        <a:bodyPr/>
        <a:lstStyle/>
        <a:p>
          <a:r>
            <a:rPr lang="en-US" dirty="0" smtClean="0"/>
            <a:t>SVM</a:t>
          </a:r>
          <a:endParaRPr lang="en-US" dirty="0"/>
        </a:p>
      </dgm:t>
    </dgm:pt>
    <dgm:pt modelId="{1849F60A-2A49-4E48-A6AD-968FDFA12B75}" type="parTrans" cxnId="{C13493D5-961A-4EB8-BC2D-07CCC68041F0}">
      <dgm:prSet/>
      <dgm:spPr/>
      <dgm:t>
        <a:bodyPr/>
        <a:lstStyle/>
        <a:p>
          <a:endParaRPr lang="en-US"/>
        </a:p>
      </dgm:t>
    </dgm:pt>
    <dgm:pt modelId="{34A53C7B-10D7-4833-B67C-3AB837160185}" type="sibTrans" cxnId="{C13493D5-961A-4EB8-BC2D-07CCC68041F0}">
      <dgm:prSet/>
      <dgm:spPr/>
      <dgm:t>
        <a:bodyPr/>
        <a:lstStyle/>
        <a:p>
          <a:endParaRPr lang="en-US"/>
        </a:p>
      </dgm:t>
    </dgm:pt>
    <dgm:pt modelId="{12DEB0A4-4B9E-4FBE-9BDA-D7AFD1BA5D81}">
      <dgm:prSet/>
      <dgm:spPr/>
      <dgm:t>
        <a:bodyPr/>
        <a:lstStyle/>
        <a:p>
          <a:r>
            <a:rPr lang="en-US" dirty="0" smtClean="0"/>
            <a:t>Residual Analysis</a:t>
          </a:r>
          <a:endParaRPr lang="en-US" dirty="0"/>
        </a:p>
      </dgm:t>
    </dgm:pt>
    <dgm:pt modelId="{BD984AC2-D823-4F3E-846B-6F6DF13A536A}" type="parTrans" cxnId="{C065435D-2191-41D9-97DC-BCF025D75C99}">
      <dgm:prSet/>
      <dgm:spPr/>
      <dgm:t>
        <a:bodyPr/>
        <a:lstStyle/>
        <a:p>
          <a:endParaRPr lang="en-US"/>
        </a:p>
      </dgm:t>
    </dgm:pt>
    <dgm:pt modelId="{D63EDD1B-0910-4D41-9AB7-850FC2104C18}" type="sibTrans" cxnId="{C065435D-2191-41D9-97DC-BCF025D75C99}">
      <dgm:prSet/>
      <dgm:spPr/>
      <dgm:t>
        <a:bodyPr/>
        <a:lstStyle/>
        <a:p>
          <a:endParaRPr lang="en-US"/>
        </a:p>
      </dgm:t>
    </dgm:pt>
    <dgm:pt modelId="{58098B6A-CCD9-4245-9F63-3C7F28243802}">
      <dgm:prSet/>
      <dgm:spPr/>
      <dgm:t>
        <a:bodyPr/>
        <a:lstStyle/>
        <a:p>
          <a:r>
            <a:rPr lang="en-US" dirty="0" smtClean="0"/>
            <a:t>Multivariate Model</a:t>
          </a:r>
          <a:endParaRPr lang="en-US" dirty="0"/>
        </a:p>
      </dgm:t>
    </dgm:pt>
    <dgm:pt modelId="{D5CD1E0D-B2D0-450D-BA50-B45FEAD34BB2}" type="parTrans" cxnId="{037C97F3-2908-4C76-B53D-6BC68DEFEB06}">
      <dgm:prSet/>
      <dgm:spPr/>
      <dgm:t>
        <a:bodyPr/>
        <a:lstStyle/>
        <a:p>
          <a:endParaRPr lang="en-US"/>
        </a:p>
      </dgm:t>
    </dgm:pt>
    <dgm:pt modelId="{96A86703-D8DB-49F7-BB09-59A96D26E617}" type="sibTrans" cxnId="{037C97F3-2908-4C76-B53D-6BC68DEFEB06}">
      <dgm:prSet/>
      <dgm:spPr/>
      <dgm:t>
        <a:bodyPr/>
        <a:lstStyle/>
        <a:p>
          <a:endParaRPr lang="en-US"/>
        </a:p>
      </dgm:t>
    </dgm:pt>
    <dgm:pt modelId="{75B960E6-8363-4218-AF6E-EF172AEC7241}">
      <dgm:prSet/>
      <dgm:spPr/>
      <dgm:t>
        <a:bodyPr/>
        <a:lstStyle/>
        <a:p>
          <a:r>
            <a:rPr lang="en-US" dirty="0" smtClean="0"/>
            <a:t>PSO</a:t>
          </a:r>
          <a:endParaRPr lang="en-US" dirty="0"/>
        </a:p>
      </dgm:t>
    </dgm:pt>
    <dgm:pt modelId="{CA8E4286-A3FD-49B2-9B10-628FA3C04A8F}" type="sibTrans" cxnId="{6B0240E6-1C12-4238-8C04-7CA617D649B6}">
      <dgm:prSet/>
      <dgm:spPr/>
      <dgm:t>
        <a:bodyPr/>
        <a:lstStyle/>
        <a:p>
          <a:endParaRPr lang="en-US"/>
        </a:p>
      </dgm:t>
    </dgm:pt>
    <dgm:pt modelId="{186D1637-2C0C-4F95-A467-2A30B1A53803}" type="parTrans" cxnId="{6B0240E6-1C12-4238-8C04-7CA617D649B6}">
      <dgm:prSet/>
      <dgm:spPr/>
      <dgm:t>
        <a:bodyPr/>
        <a:lstStyle/>
        <a:p>
          <a:endParaRPr lang="en-US"/>
        </a:p>
      </dgm:t>
    </dgm:pt>
    <dgm:pt modelId="{D8258E08-9A78-42DB-BA5C-2CB5B8FB0696}" type="pres">
      <dgm:prSet presAssocID="{95EBE4B3-9450-46A9-854A-2F85F376AA9F}" presName="hierChild1" presStyleCnt="0">
        <dgm:presLayoutVars>
          <dgm:chPref val="1"/>
          <dgm:dir/>
          <dgm:animOne val="branch"/>
          <dgm:animLvl val="lvl"/>
          <dgm:resizeHandles/>
        </dgm:presLayoutVars>
      </dgm:prSet>
      <dgm:spPr/>
      <dgm:t>
        <a:bodyPr/>
        <a:lstStyle/>
        <a:p>
          <a:endParaRPr lang="en-US"/>
        </a:p>
      </dgm:t>
    </dgm:pt>
    <dgm:pt modelId="{79A64199-77C7-48BA-AC6C-E4536868261B}" type="pres">
      <dgm:prSet presAssocID="{6352A12F-4241-4CAE-A849-2E0C2F80B6CD}" presName="hierRoot1" presStyleCnt="0"/>
      <dgm:spPr/>
      <dgm:t>
        <a:bodyPr/>
        <a:lstStyle/>
        <a:p>
          <a:endParaRPr lang="en-US"/>
        </a:p>
      </dgm:t>
    </dgm:pt>
    <dgm:pt modelId="{06D4B96E-F0C4-455D-AA7D-FFE90F0ADDE3}" type="pres">
      <dgm:prSet presAssocID="{6352A12F-4241-4CAE-A849-2E0C2F80B6CD}" presName="composite" presStyleCnt="0"/>
      <dgm:spPr/>
      <dgm:t>
        <a:bodyPr/>
        <a:lstStyle/>
        <a:p>
          <a:endParaRPr lang="en-US"/>
        </a:p>
      </dgm:t>
    </dgm:pt>
    <dgm:pt modelId="{21D50BB9-6694-4F06-A34D-223F42B7E2D5}" type="pres">
      <dgm:prSet presAssocID="{6352A12F-4241-4CAE-A849-2E0C2F80B6CD}" presName="background" presStyleLbl="node0" presStyleIdx="0" presStyleCnt="1"/>
      <dgm:spPr/>
      <dgm:t>
        <a:bodyPr/>
        <a:lstStyle/>
        <a:p>
          <a:endParaRPr lang="en-US"/>
        </a:p>
      </dgm:t>
    </dgm:pt>
    <dgm:pt modelId="{635F3B35-5D17-4C26-97D4-11AE78F2D7C6}" type="pres">
      <dgm:prSet presAssocID="{6352A12F-4241-4CAE-A849-2E0C2F80B6CD}" presName="text" presStyleLbl="fgAcc0" presStyleIdx="0" presStyleCnt="1">
        <dgm:presLayoutVars>
          <dgm:chPref val="3"/>
        </dgm:presLayoutVars>
      </dgm:prSet>
      <dgm:spPr/>
      <dgm:t>
        <a:bodyPr/>
        <a:lstStyle/>
        <a:p>
          <a:endParaRPr lang="en-US"/>
        </a:p>
      </dgm:t>
    </dgm:pt>
    <dgm:pt modelId="{E00CFBEC-8E75-4E35-9E68-28EFFA88256E}" type="pres">
      <dgm:prSet presAssocID="{6352A12F-4241-4CAE-A849-2E0C2F80B6CD}" presName="hierChild2" presStyleCnt="0"/>
      <dgm:spPr/>
      <dgm:t>
        <a:bodyPr/>
        <a:lstStyle/>
        <a:p>
          <a:endParaRPr lang="en-US"/>
        </a:p>
      </dgm:t>
    </dgm:pt>
    <dgm:pt modelId="{6EBEAF67-E215-4D3A-96DD-2868A41B23BC}" type="pres">
      <dgm:prSet presAssocID="{DF883339-761E-44B8-A444-2663AA020279}" presName="Name10" presStyleLbl="parChTrans1D2" presStyleIdx="0" presStyleCnt="2"/>
      <dgm:spPr/>
      <dgm:t>
        <a:bodyPr/>
        <a:lstStyle/>
        <a:p>
          <a:endParaRPr lang="en-US"/>
        </a:p>
      </dgm:t>
    </dgm:pt>
    <dgm:pt modelId="{2ACBACC3-5254-46F7-B2F4-A6872A96C904}" type="pres">
      <dgm:prSet presAssocID="{487CFC8B-5A6E-4500-B993-B62091D562B4}" presName="hierRoot2" presStyleCnt="0"/>
      <dgm:spPr/>
      <dgm:t>
        <a:bodyPr/>
        <a:lstStyle/>
        <a:p>
          <a:endParaRPr lang="en-US"/>
        </a:p>
      </dgm:t>
    </dgm:pt>
    <dgm:pt modelId="{E18424F7-1BE3-40DC-9689-97130E1F1EA5}" type="pres">
      <dgm:prSet presAssocID="{487CFC8B-5A6E-4500-B993-B62091D562B4}" presName="composite2" presStyleCnt="0"/>
      <dgm:spPr/>
      <dgm:t>
        <a:bodyPr/>
        <a:lstStyle/>
        <a:p>
          <a:endParaRPr lang="en-US"/>
        </a:p>
      </dgm:t>
    </dgm:pt>
    <dgm:pt modelId="{39718A70-B1B1-49A3-B1C0-161AB6316DF9}" type="pres">
      <dgm:prSet presAssocID="{487CFC8B-5A6E-4500-B993-B62091D562B4}" presName="background2" presStyleLbl="node2" presStyleIdx="0" presStyleCnt="2"/>
      <dgm:spPr/>
      <dgm:t>
        <a:bodyPr/>
        <a:lstStyle/>
        <a:p>
          <a:endParaRPr lang="en-US"/>
        </a:p>
      </dgm:t>
    </dgm:pt>
    <dgm:pt modelId="{68D72910-A56F-4E03-A9F6-CE338A217C78}" type="pres">
      <dgm:prSet presAssocID="{487CFC8B-5A6E-4500-B993-B62091D562B4}" presName="text2" presStyleLbl="fgAcc2" presStyleIdx="0" presStyleCnt="2">
        <dgm:presLayoutVars>
          <dgm:chPref val="3"/>
        </dgm:presLayoutVars>
      </dgm:prSet>
      <dgm:spPr/>
      <dgm:t>
        <a:bodyPr/>
        <a:lstStyle/>
        <a:p>
          <a:endParaRPr lang="en-US"/>
        </a:p>
      </dgm:t>
    </dgm:pt>
    <dgm:pt modelId="{521532B2-1555-4B68-B9CB-8E23E24D2043}" type="pres">
      <dgm:prSet presAssocID="{487CFC8B-5A6E-4500-B993-B62091D562B4}" presName="hierChild3" presStyleCnt="0"/>
      <dgm:spPr/>
      <dgm:t>
        <a:bodyPr/>
        <a:lstStyle/>
        <a:p>
          <a:endParaRPr lang="en-US"/>
        </a:p>
      </dgm:t>
    </dgm:pt>
    <dgm:pt modelId="{C82D92BE-90C6-43A1-87EA-E198E7AEC7AC}" type="pres">
      <dgm:prSet presAssocID="{8E0E15FC-1C97-4853-B0A4-C648F9300CA8}" presName="Name17" presStyleLbl="parChTrans1D3" presStyleIdx="0" presStyleCnt="8"/>
      <dgm:spPr/>
      <dgm:t>
        <a:bodyPr/>
        <a:lstStyle/>
        <a:p>
          <a:endParaRPr lang="en-US"/>
        </a:p>
      </dgm:t>
    </dgm:pt>
    <dgm:pt modelId="{DA6C5522-CC9D-4522-9C1D-EADF75F2EA27}" type="pres">
      <dgm:prSet presAssocID="{C0D14A54-D40F-4467-88BF-0BA401104D47}" presName="hierRoot3" presStyleCnt="0"/>
      <dgm:spPr/>
      <dgm:t>
        <a:bodyPr/>
        <a:lstStyle/>
        <a:p>
          <a:endParaRPr lang="en-US"/>
        </a:p>
      </dgm:t>
    </dgm:pt>
    <dgm:pt modelId="{9585AAF3-4390-43FB-B2D0-2985A267A5ED}" type="pres">
      <dgm:prSet presAssocID="{C0D14A54-D40F-4467-88BF-0BA401104D47}" presName="composite3" presStyleCnt="0"/>
      <dgm:spPr/>
      <dgm:t>
        <a:bodyPr/>
        <a:lstStyle/>
        <a:p>
          <a:endParaRPr lang="en-US"/>
        </a:p>
      </dgm:t>
    </dgm:pt>
    <dgm:pt modelId="{3DCB8CFC-3AF2-4BCA-BF17-8EF7FBD1090D}" type="pres">
      <dgm:prSet presAssocID="{C0D14A54-D40F-4467-88BF-0BA401104D47}" presName="background3" presStyleLbl="node3" presStyleIdx="0" presStyleCnt="8"/>
      <dgm:spPr/>
      <dgm:t>
        <a:bodyPr/>
        <a:lstStyle/>
        <a:p>
          <a:endParaRPr lang="en-US"/>
        </a:p>
      </dgm:t>
    </dgm:pt>
    <dgm:pt modelId="{0AF10D63-DF8E-4526-B049-BF55EF89F670}" type="pres">
      <dgm:prSet presAssocID="{C0D14A54-D40F-4467-88BF-0BA401104D47}" presName="text3" presStyleLbl="fgAcc3" presStyleIdx="0" presStyleCnt="8">
        <dgm:presLayoutVars>
          <dgm:chPref val="3"/>
        </dgm:presLayoutVars>
      </dgm:prSet>
      <dgm:spPr/>
      <dgm:t>
        <a:bodyPr/>
        <a:lstStyle/>
        <a:p>
          <a:endParaRPr lang="en-US"/>
        </a:p>
      </dgm:t>
    </dgm:pt>
    <dgm:pt modelId="{2DF35CCB-1C6D-4B38-B75B-A6AC3F983E8F}" type="pres">
      <dgm:prSet presAssocID="{C0D14A54-D40F-4467-88BF-0BA401104D47}" presName="hierChild4" presStyleCnt="0"/>
      <dgm:spPr/>
      <dgm:t>
        <a:bodyPr/>
        <a:lstStyle/>
        <a:p>
          <a:endParaRPr lang="en-US"/>
        </a:p>
      </dgm:t>
    </dgm:pt>
    <dgm:pt modelId="{E595D910-402E-4D4D-BF1C-32E0F0A8F875}" type="pres">
      <dgm:prSet presAssocID="{186D1637-2C0C-4F95-A467-2A30B1A53803}" presName="Name17" presStyleLbl="parChTrans1D3" presStyleIdx="1" presStyleCnt="8"/>
      <dgm:spPr/>
      <dgm:t>
        <a:bodyPr/>
        <a:lstStyle/>
        <a:p>
          <a:endParaRPr lang="en-US"/>
        </a:p>
      </dgm:t>
    </dgm:pt>
    <dgm:pt modelId="{BB0D70A0-F918-480E-BF83-8A0FCC4612F3}" type="pres">
      <dgm:prSet presAssocID="{75B960E6-8363-4218-AF6E-EF172AEC7241}" presName="hierRoot3" presStyleCnt="0"/>
      <dgm:spPr/>
      <dgm:t>
        <a:bodyPr/>
        <a:lstStyle/>
        <a:p>
          <a:endParaRPr lang="en-US"/>
        </a:p>
      </dgm:t>
    </dgm:pt>
    <dgm:pt modelId="{B406C9B0-B5CA-40D6-9BBC-3867AF8964FD}" type="pres">
      <dgm:prSet presAssocID="{75B960E6-8363-4218-AF6E-EF172AEC7241}" presName="composite3" presStyleCnt="0"/>
      <dgm:spPr/>
      <dgm:t>
        <a:bodyPr/>
        <a:lstStyle/>
        <a:p>
          <a:endParaRPr lang="en-US"/>
        </a:p>
      </dgm:t>
    </dgm:pt>
    <dgm:pt modelId="{11EA592C-1B0A-49B3-8122-D3FD6DEF74F6}" type="pres">
      <dgm:prSet presAssocID="{75B960E6-8363-4218-AF6E-EF172AEC7241}" presName="background3" presStyleLbl="node3" presStyleIdx="1" presStyleCnt="8"/>
      <dgm:spPr/>
      <dgm:t>
        <a:bodyPr/>
        <a:lstStyle/>
        <a:p>
          <a:endParaRPr lang="en-US"/>
        </a:p>
      </dgm:t>
    </dgm:pt>
    <dgm:pt modelId="{99E6578F-A063-4017-908A-50F88F725565}" type="pres">
      <dgm:prSet presAssocID="{75B960E6-8363-4218-AF6E-EF172AEC7241}" presName="text3" presStyleLbl="fgAcc3" presStyleIdx="1" presStyleCnt="8">
        <dgm:presLayoutVars>
          <dgm:chPref val="3"/>
        </dgm:presLayoutVars>
      </dgm:prSet>
      <dgm:spPr/>
      <dgm:t>
        <a:bodyPr/>
        <a:lstStyle/>
        <a:p>
          <a:endParaRPr lang="en-US"/>
        </a:p>
      </dgm:t>
    </dgm:pt>
    <dgm:pt modelId="{DA8220C6-37BA-4334-A731-699D2B94DF2F}" type="pres">
      <dgm:prSet presAssocID="{75B960E6-8363-4218-AF6E-EF172AEC7241}" presName="hierChild4" presStyleCnt="0"/>
      <dgm:spPr/>
      <dgm:t>
        <a:bodyPr/>
        <a:lstStyle/>
        <a:p>
          <a:endParaRPr lang="en-US"/>
        </a:p>
      </dgm:t>
    </dgm:pt>
    <dgm:pt modelId="{E9F00CE3-A7F7-4D86-88B3-AB169F71BB7A}" type="pres">
      <dgm:prSet presAssocID="{1849F60A-2A49-4E48-A6AD-968FDFA12B75}" presName="Name17" presStyleLbl="parChTrans1D3" presStyleIdx="2" presStyleCnt="8"/>
      <dgm:spPr/>
      <dgm:t>
        <a:bodyPr/>
        <a:lstStyle/>
        <a:p>
          <a:endParaRPr lang="en-US"/>
        </a:p>
      </dgm:t>
    </dgm:pt>
    <dgm:pt modelId="{5763F3A3-1F89-4E02-8C0E-D4C557C5DC63}" type="pres">
      <dgm:prSet presAssocID="{5A4DA9AE-F2A0-4490-B96E-2EFA34E0BA10}" presName="hierRoot3" presStyleCnt="0"/>
      <dgm:spPr/>
      <dgm:t>
        <a:bodyPr/>
        <a:lstStyle/>
        <a:p>
          <a:endParaRPr lang="en-US"/>
        </a:p>
      </dgm:t>
    </dgm:pt>
    <dgm:pt modelId="{91374225-7D32-4838-8689-040CF4BE280B}" type="pres">
      <dgm:prSet presAssocID="{5A4DA9AE-F2A0-4490-B96E-2EFA34E0BA10}" presName="composite3" presStyleCnt="0"/>
      <dgm:spPr/>
      <dgm:t>
        <a:bodyPr/>
        <a:lstStyle/>
        <a:p>
          <a:endParaRPr lang="en-US"/>
        </a:p>
      </dgm:t>
    </dgm:pt>
    <dgm:pt modelId="{44064E6B-4613-4D77-B924-75568E7E4D99}" type="pres">
      <dgm:prSet presAssocID="{5A4DA9AE-F2A0-4490-B96E-2EFA34E0BA10}" presName="background3" presStyleLbl="node3" presStyleIdx="2" presStyleCnt="8"/>
      <dgm:spPr/>
      <dgm:t>
        <a:bodyPr/>
        <a:lstStyle/>
        <a:p>
          <a:endParaRPr lang="en-US"/>
        </a:p>
      </dgm:t>
    </dgm:pt>
    <dgm:pt modelId="{480220B1-D704-4E9F-B529-9CCCF529E3F7}" type="pres">
      <dgm:prSet presAssocID="{5A4DA9AE-F2A0-4490-B96E-2EFA34E0BA10}" presName="text3" presStyleLbl="fgAcc3" presStyleIdx="2" presStyleCnt="8">
        <dgm:presLayoutVars>
          <dgm:chPref val="3"/>
        </dgm:presLayoutVars>
      </dgm:prSet>
      <dgm:spPr/>
      <dgm:t>
        <a:bodyPr/>
        <a:lstStyle/>
        <a:p>
          <a:endParaRPr lang="en-US"/>
        </a:p>
      </dgm:t>
    </dgm:pt>
    <dgm:pt modelId="{BF9E0A95-3F83-40C4-95C8-88587EA4D7B2}" type="pres">
      <dgm:prSet presAssocID="{5A4DA9AE-F2A0-4490-B96E-2EFA34E0BA10}" presName="hierChild4" presStyleCnt="0"/>
      <dgm:spPr/>
      <dgm:t>
        <a:bodyPr/>
        <a:lstStyle/>
        <a:p>
          <a:endParaRPr lang="en-US"/>
        </a:p>
      </dgm:t>
    </dgm:pt>
    <dgm:pt modelId="{09DAE5ED-5482-4C38-8CDD-E32ED806FCDE}" type="pres">
      <dgm:prSet presAssocID="{F0B7B7F8-B696-425E-B92D-6EB62EFFDCF7}" presName="Name17" presStyleLbl="parChTrans1D3" presStyleIdx="3" presStyleCnt="8"/>
      <dgm:spPr/>
      <dgm:t>
        <a:bodyPr/>
        <a:lstStyle/>
        <a:p>
          <a:endParaRPr lang="en-US"/>
        </a:p>
      </dgm:t>
    </dgm:pt>
    <dgm:pt modelId="{370C17FB-EEDF-4414-A1D4-E89426F671C5}" type="pres">
      <dgm:prSet presAssocID="{5AC57CE7-0944-48C3-BBCC-E9CF7F4249AC}" presName="hierRoot3" presStyleCnt="0"/>
      <dgm:spPr/>
      <dgm:t>
        <a:bodyPr/>
        <a:lstStyle/>
        <a:p>
          <a:endParaRPr lang="en-US"/>
        </a:p>
      </dgm:t>
    </dgm:pt>
    <dgm:pt modelId="{BAC1CFA6-6214-44CE-8C18-8AA2F68B52F9}" type="pres">
      <dgm:prSet presAssocID="{5AC57CE7-0944-48C3-BBCC-E9CF7F4249AC}" presName="composite3" presStyleCnt="0"/>
      <dgm:spPr/>
      <dgm:t>
        <a:bodyPr/>
        <a:lstStyle/>
        <a:p>
          <a:endParaRPr lang="en-US"/>
        </a:p>
      </dgm:t>
    </dgm:pt>
    <dgm:pt modelId="{0568D686-B57B-47AC-9210-BD5F280F3DC0}" type="pres">
      <dgm:prSet presAssocID="{5AC57CE7-0944-48C3-BBCC-E9CF7F4249AC}" presName="background3" presStyleLbl="node3" presStyleIdx="3" presStyleCnt="8"/>
      <dgm:spPr/>
      <dgm:t>
        <a:bodyPr/>
        <a:lstStyle/>
        <a:p>
          <a:endParaRPr lang="en-US"/>
        </a:p>
      </dgm:t>
    </dgm:pt>
    <dgm:pt modelId="{F7B3FA9A-D10B-4780-88E9-B7F35891D88D}" type="pres">
      <dgm:prSet presAssocID="{5AC57CE7-0944-48C3-BBCC-E9CF7F4249AC}" presName="text3" presStyleLbl="fgAcc3" presStyleIdx="3" presStyleCnt="8">
        <dgm:presLayoutVars>
          <dgm:chPref val="3"/>
        </dgm:presLayoutVars>
      </dgm:prSet>
      <dgm:spPr/>
      <dgm:t>
        <a:bodyPr/>
        <a:lstStyle/>
        <a:p>
          <a:endParaRPr lang="en-US"/>
        </a:p>
      </dgm:t>
    </dgm:pt>
    <dgm:pt modelId="{00B29574-517C-4EB2-B492-7434C16CE6CD}" type="pres">
      <dgm:prSet presAssocID="{5AC57CE7-0944-48C3-BBCC-E9CF7F4249AC}" presName="hierChild4" presStyleCnt="0"/>
      <dgm:spPr/>
      <dgm:t>
        <a:bodyPr/>
        <a:lstStyle/>
        <a:p>
          <a:endParaRPr lang="en-US"/>
        </a:p>
      </dgm:t>
    </dgm:pt>
    <dgm:pt modelId="{CCC899AD-C071-40E3-9199-AAC4648937F7}" type="pres">
      <dgm:prSet presAssocID="{C1DE2D5E-0029-4C2D-9D6B-776D8481A8B9}" presName="Name10" presStyleLbl="parChTrans1D2" presStyleIdx="1" presStyleCnt="2"/>
      <dgm:spPr/>
      <dgm:t>
        <a:bodyPr/>
        <a:lstStyle/>
        <a:p>
          <a:endParaRPr lang="en-US"/>
        </a:p>
      </dgm:t>
    </dgm:pt>
    <dgm:pt modelId="{2973E711-80A8-40CD-9108-5F7782D5C68F}" type="pres">
      <dgm:prSet presAssocID="{F857EA2F-9830-4A8D-ACAB-0599B55A6EAC}" presName="hierRoot2" presStyleCnt="0"/>
      <dgm:spPr/>
      <dgm:t>
        <a:bodyPr/>
        <a:lstStyle/>
        <a:p>
          <a:endParaRPr lang="en-US"/>
        </a:p>
      </dgm:t>
    </dgm:pt>
    <dgm:pt modelId="{FA34EFA5-5E67-4C4C-BE4D-0C158C65D6C2}" type="pres">
      <dgm:prSet presAssocID="{F857EA2F-9830-4A8D-ACAB-0599B55A6EAC}" presName="composite2" presStyleCnt="0"/>
      <dgm:spPr/>
      <dgm:t>
        <a:bodyPr/>
        <a:lstStyle/>
        <a:p>
          <a:endParaRPr lang="en-US"/>
        </a:p>
      </dgm:t>
    </dgm:pt>
    <dgm:pt modelId="{4FA5AD2A-08F3-4584-A487-45EEB0DA2ACC}" type="pres">
      <dgm:prSet presAssocID="{F857EA2F-9830-4A8D-ACAB-0599B55A6EAC}" presName="background2" presStyleLbl="node2" presStyleIdx="1" presStyleCnt="2"/>
      <dgm:spPr/>
      <dgm:t>
        <a:bodyPr/>
        <a:lstStyle/>
        <a:p>
          <a:endParaRPr lang="en-US"/>
        </a:p>
      </dgm:t>
    </dgm:pt>
    <dgm:pt modelId="{C1D35ECF-A679-49FB-B5A0-30AAF41ADD6D}" type="pres">
      <dgm:prSet presAssocID="{F857EA2F-9830-4A8D-ACAB-0599B55A6EAC}" presName="text2" presStyleLbl="fgAcc2" presStyleIdx="1" presStyleCnt="2">
        <dgm:presLayoutVars>
          <dgm:chPref val="3"/>
        </dgm:presLayoutVars>
      </dgm:prSet>
      <dgm:spPr/>
      <dgm:t>
        <a:bodyPr/>
        <a:lstStyle/>
        <a:p>
          <a:endParaRPr lang="en-US"/>
        </a:p>
      </dgm:t>
    </dgm:pt>
    <dgm:pt modelId="{9E07EE49-5C0A-4DBD-BFD2-6C6D70307053}" type="pres">
      <dgm:prSet presAssocID="{F857EA2F-9830-4A8D-ACAB-0599B55A6EAC}" presName="hierChild3" presStyleCnt="0"/>
      <dgm:spPr/>
      <dgm:t>
        <a:bodyPr/>
        <a:lstStyle/>
        <a:p>
          <a:endParaRPr lang="en-US"/>
        </a:p>
      </dgm:t>
    </dgm:pt>
    <dgm:pt modelId="{90B458CB-B164-4EB9-BE20-B049C2C7DCCD}" type="pres">
      <dgm:prSet presAssocID="{3BC1ADCF-29F2-400A-A87F-28D7CB6D7817}" presName="Name17" presStyleLbl="parChTrans1D3" presStyleIdx="4" presStyleCnt="8"/>
      <dgm:spPr/>
      <dgm:t>
        <a:bodyPr/>
        <a:lstStyle/>
        <a:p>
          <a:endParaRPr lang="en-US"/>
        </a:p>
      </dgm:t>
    </dgm:pt>
    <dgm:pt modelId="{74FAFE13-5C77-43DC-8F1B-D8FB509BDF46}" type="pres">
      <dgm:prSet presAssocID="{B47112C4-C06E-4394-98AB-0A164FB65CDE}" presName="hierRoot3" presStyleCnt="0"/>
      <dgm:spPr/>
      <dgm:t>
        <a:bodyPr/>
        <a:lstStyle/>
        <a:p>
          <a:endParaRPr lang="en-US"/>
        </a:p>
      </dgm:t>
    </dgm:pt>
    <dgm:pt modelId="{47973699-20E2-4186-A3E3-1DC5EBAA104F}" type="pres">
      <dgm:prSet presAssocID="{B47112C4-C06E-4394-98AB-0A164FB65CDE}" presName="composite3" presStyleCnt="0"/>
      <dgm:spPr/>
      <dgm:t>
        <a:bodyPr/>
        <a:lstStyle/>
        <a:p>
          <a:endParaRPr lang="en-US"/>
        </a:p>
      </dgm:t>
    </dgm:pt>
    <dgm:pt modelId="{6C127BE9-7ADA-46D1-8CCF-168621519B27}" type="pres">
      <dgm:prSet presAssocID="{B47112C4-C06E-4394-98AB-0A164FB65CDE}" presName="background3" presStyleLbl="node3" presStyleIdx="4" presStyleCnt="8"/>
      <dgm:spPr/>
      <dgm:t>
        <a:bodyPr/>
        <a:lstStyle/>
        <a:p>
          <a:endParaRPr lang="en-US"/>
        </a:p>
      </dgm:t>
    </dgm:pt>
    <dgm:pt modelId="{E2B830BE-E454-4DA8-9D2F-374C37300981}" type="pres">
      <dgm:prSet presAssocID="{B47112C4-C06E-4394-98AB-0A164FB65CDE}" presName="text3" presStyleLbl="fgAcc3" presStyleIdx="4" presStyleCnt="8">
        <dgm:presLayoutVars>
          <dgm:chPref val="3"/>
        </dgm:presLayoutVars>
      </dgm:prSet>
      <dgm:spPr/>
      <dgm:t>
        <a:bodyPr/>
        <a:lstStyle/>
        <a:p>
          <a:endParaRPr lang="en-US"/>
        </a:p>
      </dgm:t>
    </dgm:pt>
    <dgm:pt modelId="{5842F661-84AC-41DC-BF43-1F313842C2B6}" type="pres">
      <dgm:prSet presAssocID="{B47112C4-C06E-4394-98AB-0A164FB65CDE}" presName="hierChild4" presStyleCnt="0"/>
      <dgm:spPr/>
      <dgm:t>
        <a:bodyPr/>
        <a:lstStyle/>
        <a:p>
          <a:endParaRPr lang="en-US"/>
        </a:p>
      </dgm:t>
    </dgm:pt>
    <dgm:pt modelId="{069E2B21-4C00-4151-A967-84A5F94E916A}" type="pres">
      <dgm:prSet presAssocID="{2AE91A76-7FD9-4D46-9542-9FC2985DD67B}" presName="Name17" presStyleLbl="parChTrans1D3" presStyleIdx="5" presStyleCnt="8"/>
      <dgm:spPr/>
      <dgm:t>
        <a:bodyPr/>
        <a:lstStyle/>
        <a:p>
          <a:endParaRPr lang="en-US"/>
        </a:p>
      </dgm:t>
    </dgm:pt>
    <dgm:pt modelId="{FA6E16C6-2C5C-43A2-861D-D157D788F643}" type="pres">
      <dgm:prSet presAssocID="{9C91F8F0-5157-464C-8B6D-B76BB0172E6A}" presName="hierRoot3" presStyleCnt="0"/>
      <dgm:spPr/>
      <dgm:t>
        <a:bodyPr/>
        <a:lstStyle/>
        <a:p>
          <a:endParaRPr lang="en-US"/>
        </a:p>
      </dgm:t>
    </dgm:pt>
    <dgm:pt modelId="{08BE0F7D-2A91-4D4F-ACD5-55A355E12323}" type="pres">
      <dgm:prSet presAssocID="{9C91F8F0-5157-464C-8B6D-B76BB0172E6A}" presName="composite3" presStyleCnt="0"/>
      <dgm:spPr/>
      <dgm:t>
        <a:bodyPr/>
        <a:lstStyle/>
        <a:p>
          <a:endParaRPr lang="en-US"/>
        </a:p>
      </dgm:t>
    </dgm:pt>
    <dgm:pt modelId="{971F770E-CF0A-4EC2-99C8-6411AC28E610}" type="pres">
      <dgm:prSet presAssocID="{9C91F8F0-5157-464C-8B6D-B76BB0172E6A}" presName="background3" presStyleLbl="node3" presStyleIdx="5" presStyleCnt="8"/>
      <dgm:spPr/>
      <dgm:t>
        <a:bodyPr/>
        <a:lstStyle/>
        <a:p>
          <a:endParaRPr lang="en-US"/>
        </a:p>
      </dgm:t>
    </dgm:pt>
    <dgm:pt modelId="{85E745E2-700B-47DF-89BB-8F3531847775}" type="pres">
      <dgm:prSet presAssocID="{9C91F8F0-5157-464C-8B6D-B76BB0172E6A}" presName="text3" presStyleLbl="fgAcc3" presStyleIdx="5" presStyleCnt="8">
        <dgm:presLayoutVars>
          <dgm:chPref val="3"/>
        </dgm:presLayoutVars>
      </dgm:prSet>
      <dgm:spPr/>
      <dgm:t>
        <a:bodyPr/>
        <a:lstStyle/>
        <a:p>
          <a:endParaRPr lang="en-US"/>
        </a:p>
      </dgm:t>
    </dgm:pt>
    <dgm:pt modelId="{8643CC55-1F17-45C6-A97E-AD13947842C8}" type="pres">
      <dgm:prSet presAssocID="{9C91F8F0-5157-464C-8B6D-B76BB0172E6A}" presName="hierChild4" presStyleCnt="0"/>
      <dgm:spPr/>
      <dgm:t>
        <a:bodyPr/>
        <a:lstStyle/>
        <a:p>
          <a:endParaRPr lang="en-US"/>
        </a:p>
      </dgm:t>
    </dgm:pt>
    <dgm:pt modelId="{C110D228-3445-4D72-8889-95EF3F9B6765}" type="pres">
      <dgm:prSet presAssocID="{BD984AC2-D823-4F3E-846B-6F6DF13A536A}" presName="Name17" presStyleLbl="parChTrans1D3" presStyleIdx="6" presStyleCnt="8"/>
      <dgm:spPr/>
      <dgm:t>
        <a:bodyPr/>
        <a:lstStyle/>
        <a:p>
          <a:endParaRPr lang="en-US"/>
        </a:p>
      </dgm:t>
    </dgm:pt>
    <dgm:pt modelId="{31E5F1AB-E667-4431-9756-C91B377254A9}" type="pres">
      <dgm:prSet presAssocID="{12DEB0A4-4B9E-4FBE-9BDA-D7AFD1BA5D81}" presName="hierRoot3" presStyleCnt="0"/>
      <dgm:spPr/>
      <dgm:t>
        <a:bodyPr/>
        <a:lstStyle/>
        <a:p>
          <a:endParaRPr lang="en-US"/>
        </a:p>
      </dgm:t>
    </dgm:pt>
    <dgm:pt modelId="{0A18F3C9-39C4-4B2F-80C1-20B6BBB2FADB}" type="pres">
      <dgm:prSet presAssocID="{12DEB0A4-4B9E-4FBE-9BDA-D7AFD1BA5D81}" presName="composite3" presStyleCnt="0"/>
      <dgm:spPr/>
      <dgm:t>
        <a:bodyPr/>
        <a:lstStyle/>
        <a:p>
          <a:endParaRPr lang="en-US"/>
        </a:p>
      </dgm:t>
    </dgm:pt>
    <dgm:pt modelId="{82786C23-E024-4575-927D-B8FC20AF5DC0}" type="pres">
      <dgm:prSet presAssocID="{12DEB0A4-4B9E-4FBE-9BDA-D7AFD1BA5D81}" presName="background3" presStyleLbl="node3" presStyleIdx="6" presStyleCnt="8"/>
      <dgm:spPr/>
      <dgm:t>
        <a:bodyPr/>
        <a:lstStyle/>
        <a:p>
          <a:endParaRPr lang="en-US"/>
        </a:p>
      </dgm:t>
    </dgm:pt>
    <dgm:pt modelId="{E2AD0C1B-3424-447E-82FB-A5922D07FADE}" type="pres">
      <dgm:prSet presAssocID="{12DEB0A4-4B9E-4FBE-9BDA-D7AFD1BA5D81}" presName="text3" presStyleLbl="fgAcc3" presStyleIdx="6" presStyleCnt="8">
        <dgm:presLayoutVars>
          <dgm:chPref val="3"/>
        </dgm:presLayoutVars>
      </dgm:prSet>
      <dgm:spPr/>
      <dgm:t>
        <a:bodyPr/>
        <a:lstStyle/>
        <a:p>
          <a:endParaRPr lang="en-US"/>
        </a:p>
      </dgm:t>
    </dgm:pt>
    <dgm:pt modelId="{100305F0-D374-4CA1-A078-A30250BBE268}" type="pres">
      <dgm:prSet presAssocID="{12DEB0A4-4B9E-4FBE-9BDA-D7AFD1BA5D81}" presName="hierChild4" presStyleCnt="0"/>
      <dgm:spPr/>
      <dgm:t>
        <a:bodyPr/>
        <a:lstStyle/>
        <a:p>
          <a:endParaRPr lang="en-US"/>
        </a:p>
      </dgm:t>
    </dgm:pt>
    <dgm:pt modelId="{622D844A-C562-4040-B8C0-ABBF44015391}" type="pres">
      <dgm:prSet presAssocID="{D5CD1E0D-B2D0-450D-BA50-B45FEAD34BB2}" presName="Name17" presStyleLbl="parChTrans1D3" presStyleIdx="7" presStyleCnt="8"/>
      <dgm:spPr/>
      <dgm:t>
        <a:bodyPr/>
        <a:lstStyle/>
        <a:p>
          <a:endParaRPr lang="en-US"/>
        </a:p>
      </dgm:t>
    </dgm:pt>
    <dgm:pt modelId="{9E636C3B-B16A-42A8-BB9E-A0238BBF2FFC}" type="pres">
      <dgm:prSet presAssocID="{58098B6A-CCD9-4245-9F63-3C7F28243802}" presName="hierRoot3" presStyleCnt="0"/>
      <dgm:spPr/>
      <dgm:t>
        <a:bodyPr/>
        <a:lstStyle/>
        <a:p>
          <a:endParaRPr lang="en-US"/>
        </a:p>
      </dgm:t>
    </dgm:pt>
    <dgm:pt modelId="{390573C2-F385-4EBA-A745-7E9F15DDB171}" type="pres">
      <dgm:prSet presAssocID="{58098B6A-CCD9-4245-9F63-3C7F28243802}" presName="composite3" presStyleCnt="0"/>
      <dgm:spPr/>
      <dgm:t>
        <a:bodyPr/>
        <a:lstStyle/>
        <a:p>
          <a:endParaRPr lang="en-US"/>
        </a:p>
      </dgm:t>
    </dgm:pt>
    <dgm:pt modelId="{9B3F9455-1C79-4B40-B09C-6FB30B8366A3}" type="pres">
      <dgm:prSet presAssocID="{58098B6A-CCD9-4245-9F63-3C7F28243802}" presName="background3" presStyleLbl="node3" presStyleIdx="7" presStyleCnt="8"/>
      <dgm:spPr/>
      <dgm:t>
        <a:bodyPr/>
        <a:lstStyle/>
        <a:p>
          <a:endParaRPr lang="en-US"/>
        </a:p>
      </dgm:t>
    </dgm:pt>
    <dgm:pt modelId="{4894F4FD-A8BE-4466-A300-3D30662E9DB6}" type="pres">
      <dgm:prSet presAssocID="{58098B6A-CCD9-4245-9F63-3C7F28243802}" presName="text3" presStyleLbl="fgAcc3" presStyleIdx="7" presStyleCnt="8">
        <dgm:presLayoutVars>
          <dgm:chPref val="3"/>
        </dgm:presLayoutVars>
      </dgm:prSet>
      <dgm:spPr/>
      <dgm:t>
        <a:bodyPr/>
        <a:lstStyle/>
        <a:p>
          <a:endParaRPr lang="en-US"/>
        </a:p>
      </dgm:t>
    </dgm:pt>
    <dgm:pt modelId="{21D66B22-CAC1-419F-925B-57EBB8F52FD9}" type="pres">
      <dgm:prSet presAssocID="{58098B6A-CCD9-4245-9F63-3C7F28243802}" presName="hierChild4" presStyleCnt="0"/>
      <dgm:spPr/>
      <dgm:t>
        <a:bodyPr/>
        <a:lstStyle/>
        <a:p>
          <a:endParaRPr lang="en-US"/>
        </a:p>
      </dgm:t>
    </dgm:pt>
  </dgm:ptLst>
  <dgm:cxnLst>
    <dgm:cxn modelId="{037C97F3-2908-4C76-B53D-6BC68DEFEB06}" srcId="{F857EA2F-9830-4A8D-ACAB-0599B55A6EAC}" destId="{58098B6A-CCD9-4245-9F63-3C7F28243802}" srcOrd="3" destOrd="0" parTransId="{D5CD1E0D-B2D0-450D-BA50-B45FEAD34BB2}" sibTransId="{96A86703-D8DB-49F7-BB09-59A96D26E617}"/>
    <dgm:cxn modelId="{1D196F2C-333C-4720-B966-8B34B624BD32}" type="presOf" srcId="{C0D14A54-D40F-4467-88BF-0BA401104D47}" destId="{0AF10D63-DF8E-4526-B049-BF55EF89F670}" srcOrd="0" destOrd="0" presId="urn:microsoft.com/office/officeart/2005/8/layout/hierarchy1"/>
    <dgm:cxn modelId="{7CA54987-5EB8-4F8F-A964-F63541585413}" type="presOf" srcId="{5A4DA9AE-F2A0-4490-B96E-2EFA34E0BA10}" destId="{480220B1-D704-4E9F-B529-9CCCF529E3F7}" srcOrd="0" destOrd="0" presId="urn:microsoft.com/office/officeart/2005/8/layout/hierarchy1"/>
    <dgm:cxn modelId="{4DE4D358-B515-4EF6-BBC4-7DD301554074}" srcId="{6352A12F-4241-4CAE-A849-2E0C2F80B6CD}" destId="{F857EA2F-9830-4A8D-ACAB-0599B55A6EAC}" srcOrd="1" destOrd="0" parTransId="{C1DE2D5E-0029-4C2D-9D6B-776D8481A8B9}" sibTransId="{3BEDE10D-E700-4536-B6A5-1814D97B551A}"/>
    <dgm:cxn modelId="{CFE204AB-E8BD-4625-ADEA-4323FA1304ED}" type="presOf" srcId="{9C91F8F0-5157-464C-8B6D-B76BB0172E6A}" destId="{85E745E2-700B-47DF-89BB-8F3531847775}" srcOrd="0" destOrd="0" presId="urn:microsoft.com/office/officeart/2005/8/layout/hierarchy1"/>
    <dgm:cxn modelId="{C065435D-2191-41D9-97DC-BCF025D75C99}" srcId="{F857EA2F-9830-4A8D-ACAB-0599B55A6EAC}" destId="{12DEB0A4-4B9E-4FBE-9BDA-D7AFD1BA5D81}" srcOrd="2" destOrd="0" parTransId="{BD984AC2-D823-4F3E-846B-6F6DF13A536A}" sibTransId="{D63EDD1B-0910-4D41-9AB7-850FC2104C18}"/>
    <dgm:cxn modelId="{A068BE21-C445-4EE3-BF5B-CC6DA6F41544}" srcId="{F857EA2F-9830-4A8D-ACAB-0599B55A6EAC}" destId="{B47112C4-C06E-4394-98AB-0A164FB65CDE}" srcOrd="0" destOrd="0" parTransId="{3BC1ADCF-29F2-400A-A87F-28D7CB6D7817}" sibTransId="{ED0CC330-548F-4474-8E53-4C10CF1270E8}"/>
    <dgm:cxn modelId="{B048C10B-FE32-4250-B9F9-66219020927D}" type="presOf" srcId="{DF883339-761E-44B8-A444-2663AA020279}" destId="{6EBEAF67-E215-4D3A-96DD-2868A41B23BC}" srcOrd="0" destOrd="0" presId="urn:microsoft.com/office/officeart/2005/8/layout/hierarchy1"/>
    <dgm:cxn modelId="{6B0240E6-1C12-4238-8C04-7CA617D649B6}" srcId="{487CFC8B-5A6E-4500-B993-B62091D562B4}" destId="{75B960E6-8363-4218-AF6E-EF172AEC7241}" srcOrd="1" destOrd="0" parTransId="{186D1637-2C0C-4F95-A467-2A30B1A53803}" sibTransId="{CA8E4286-A3FD-49B2-9B10-628FA3C04A8F}"/>
    <dgm:cxn modelId="{8F0F9ABC-D303-4B07-AE19-B996FD568D12}" srcId="{F857EA2F-9830-4A8D-ACAB-0599B55A6EAC}" destId="{9C91F8F0-5157-464C-8B6D-B76BB0172E6A}" srcOrd="1" destOrd="0" parTransId="{2AE91A76-7FD9-4D46-9542-9FC2985DD67B}" sibTransId="{74A75F44-8D08-4911-8AA5-0F48C99DC791}"/>
    <dgm:cxn modelId="{343166DE-98CE-403D-AC35-B67DC8FFF276}" type="presOf" srcId="{C1DE2D5E-0029-4C2D-9D6B-776D8481A8B9}" destId="{CCC899AD-C071-40E3-9199-AAC4648937F7}" srcOrd="0" destOrd="0" presId="urn:microsoft.com/office/officeart/2005/8/layout/hierarchy1"/>
    <dgm:cxn modelId="{49CAEF8E-71F0-48B3-B8D1-EAB1813A79C0}" type="presOf" srcId="{3BC1ADCF-29F2-400A-A87F-28D7CB6D7817}" destId="{90B458CB-B164-4EB9-BE20-B049C2C7DCCD}" srcOrd="0" destOrd="0" presId="urn:microsoft.com/office/officeart/2005/8/layout/hierarchy1"/>
    <dgm:cxn modelId="{C13493D5-961A-4EB8-BC2D-07CCC68041F0}" srcId="{487CFC8B-5A6E-4500-B993-B62091D562B4}" destId="{5A4DA9AE-F2A0-4490-B96E-2EFA34E0BA10}" srcOrd="2" destOrd="0" parTransId="{1849F60A-2A49-4E48-A6AD-968FDFA12B75}" sibTransId="{34A53C7B-10D7-4833-B67C-3AB837160185}"/>
    <dgm:cxn modelId="{CAE314E3-6DA1-454D-9DBE-E41E3F381DE4}" type="presOf" srcId="{8E0E15FC-1C97-4853-B0A4-C648F9300CA8}" destId="{C82D92BE-90C6-43A1-87EA-E198E7AEC7AC}" srcOrd="0" destOrd="0" presId="urn:microsoft.com/office/officeart/2005/8/layout/hierarchy1"/>
    <dgm:cxn modelId="{D2022B7C-836F-40E3-9F40-662703240051}" type="presOf" srcId="{BD984AC2-D823-4F3E-846B-6F6DF13A536A}" destId="{C110D228-3445-4D72-8889-95EF3F9B6765}" srcOrd="0" destOrd="0" presId="urn:microsoft.com/office/officeart/2005/8/layout/hierarchy1"/>
    <dgm:cxn modelId="{B5DA5831-19C4-45A1-B28B-2571DA9CEE3C}" type="presOf" srcId="{95EBE4B3-9450-46A9-854A-2F85F376AA9F}" destId="{D8258E08-9A78-42DB-BA5C-2CB5B8FB0696}" srcOrd="0" destOrd="0" presId="urn:microsoft.com/office/officeart/2005/8/layout/hierarchy1"/>
    <dgm:cxn modelId="{888B0137-94D1-4000-B092-FB032B6CEA8A}" type="presOf" srcId="{5AC57CE7-0944-48C3-BBCC-E9CF7F4249AC}" destId="{F7B3FA9A-D10B-4780-88E9-B7F35891D88D}" srcOrd="0" destOrd="0" presId="urn:microsoft.com/office/officeart/2005/8/layout/hierarchy1"/>
    <dgm:cxn modelId="{E2C1F616-2E4D-43A0-BF54-BB9853770E27}" type="presOf" srcId="{12DEB0A4-4B9E-4FBE-9BDA-D7AFD1BA5D81}" destId="{E2AD0C1B-3424-447E-82FB-A5922D07FADE}" srcOrd="0" destOrd="0" presId="urn:microsoft.com/office/officeart/2005/8/layout/hierarchy1"/>
    <dgm:cxn modelId="{EF5AE394-C5EA-4A8E-85D7-EB6EA82B2FBF}" type="presOf" srcId="{75B960E6-8363-4218-AF6E-EF172AEC7241}" destId="{99E6578F-A063-4017-908A-50F88F725565}" srcOrd="0" destOrd="0" presId="urn:microsoft.com/office/officeart/2005/8/layout/hierarchy1"/>
    <dgm:cxn modelId="{6B16E568-1FB7-4D6B-9F6B-A775266926D8}" srcId="{6352A12F-4241-4CAE-A849-2E0C2F80B6CD}" destId="{487CFC8B-5A6E-4500-B993-B62091D562B4}" srcOrd="0" destOrd="0" parTransId="{DF883339-761E-44B8-A444-2663AA020279}" sibTransId="{856330B1-0752-44B9-812C-E88AC64D582B}"/>
    <dgm:cxn modelId="{9AF12757-5022-4D9D-959C-1621C147CB73}" type="presOf" srcId="{F857EA2F-9830-4A8D-ACAB-0599B55A6EAC}" destId="{C1D35ECF-A679-49FB-B5A0-30AAF41ADD6D}" srcOrd="0" destOrd="0" presId="urn:microsoft.com/office/officeart/2005/8/layout/hierarchy1"/>
    <dgm:cxn modelId="{E07544CD-4C69-47BD-A16A-2817FFAAAB39}" srcId="{95EBE4B3-9450-46A9-854A-2F85F376AA9F}" destId="{6352A12F-4241-4CAE-A849-2E0C2F80B6CD}" srcOrd="0" destOrd="0" parTransId="{F174DB46-C043-4EB8-8FD7-B0BC36D16FB5}" sibTransId="{9C44BF2B-5EE5-4AA3-8EEC-050B04A3F89E}"/>
    <dgm:cxn modelId="{2F683210-5671-4BE0-9DC0-D7868D15671E}" type="presOf" srcId="{B47112C4-C06E-4394-98AB-0A164FB65CDE}" destId="{E2B830BE-E454-4DA8-9D2F-374C37300981}" srcOrd="0" destOrd="0" presId="urn:microsoft.com/office/officeart/2005/8/layout/hierarchy1"/>
    <dgm:cxn modelId="{CF8D19EB-F04D-480F-97A6-B8C433FED722}" type="presOf" srcId="{2AE91A76-7FD9-4D46-9542-9FC2985DD67B}" destId="{069E2B21-4C00-4151-A967-84A5F94E916A}" srcOrd="0" destOrd="0" presId="urn:microsoft.com/office/officeart/2005/8/layout/hierarchy1"/>
    <dgm:cxn modelId="{900D3529-E943-4178-9526-B6789C15AA1B}" type="presOf" srcId="{6352A12F-4241-4CAE-A849-2E0C2F80B6CD}" destId="{635F3B35-5D17-4C26-97D4-11AE78F2D7C6}" srcOrd="0" destOrd="0" presId="urn:microsoft.com/office/officeart/2005/8/layout/hierarchy1"/>
    <dgm:cxn modelId="{13A13CE6-8CC0-46D9-AAC9-1FE753CCDE28}" type="presOf" srcId="{58098B6A-CCD9-4245-9F63-3C7F28243802}" destId="{4894F4FD-A8BE-4466-A300-3D30662E9DB6}" srcOrd="0" destOrd="0" presId="urn:microsoft.com/office/officeart/2005/8/layout/hierarchy1"/>
    <dgm:cxn modelId="{902D341E-B7FF-47EA-B340-908B40769065}" type="presOf" srcId="{F0B7B7F8-B696-425E-B92D-6EB62EFFDCF7}" destId="{09DAE5ED-5482-4C38-8CDD-E32ED806FCDE}" srcOrd="0" destOrd="0" presId="urn:microsoft.com/office/officeart/2005/8/layout/hierarchy1"/>
    <dgm:cxn modelId="{9305A2FB-9498-4C85-909C-85C2D819F202}" type="presOf" srcId="{D5CD1E0D-B2D0-450D-BA50-B45FEAD34BB2}" destId="{622D844A-C562-4040-B8C0-ABBF44015391}" srcOrd="0" destOrd="0" presId="urn:microsoft.com/office/officeart/2005/8/layout/hierarchy1"/>
    <dgm:cxn modelId="{947C986F-FC21-4018-8288-00A1D4D7AFA7}" type="presOf" srcId="{487CFC8B-5A6E-4500-B993-B62091D562B4}" destId="{68D72910-A56F-4E03-A9F6-CE338A217C78}" srcOrd="0" destOrd="0" presId="urn:microsoft.com/office/officeart/2005/8/layout/hierarchy1"/>
    <dgm:cxn modelId="{582350F2-C749-4A3C-A03C-394B9664CB66}" type="presOf" srcId="{1849F60A-2A49-4E48-A6AD-968FDFA12B75}" destId="{E9F00CE3-A7F7-4D86-88B3-AB169F71BB7A}" srcOrd="0" destOrd="0" presId="urn:microsoft.com/office/officeart/2005/8/layout/hierarchy1"/>
    <dgm:cxn modelId="{2F9A3710-6D68-4C9A-8B67-BF97FE27652C}" srcId="{487CFC8B-5A6E-4500-B993-B62091D562B4}" destId="{5AC57CE7-0944-48C3-BBCC-E9CF7F4249AC}" srcOrd="3" destOrd="0" parTransId="{F0B7B7F8-B696-425E-B92D-6EB62EFFDCF7}" sibTransId="{F9A7530F-59B6-44F5-AA6E-399144FA49B9}"/>
    <dgm:cxn modelId="{7299341F-5A7F-4A7B-A0B8-0AA525C70656}" srcId="{487CFC8B-5A6E-4500-B993-B62091D562B4}" destId="{C0D14A54-D40F-4467-88BF-0BA401104D47}" srcOrd="0" destOrd="0" parTransId="{8E0E15FC-1C97-4853-B0A4-C648F9300CA8}" sibTransId="{15C9D47A-28E5-48BB-867C-F3EC77F998CA}"/>
    <dgm:cxn modelId="{95016BEF-64D7-4604-B652-680704310E84}" type="presOf" srcId="{186D1637-2C0C-4F95-A467-2A30B1A53803}" destId="{E595D910-402E-4D4D-BF1C-32E0F0A8F875}" srcOrd="0" destOrd="0" presId="urn:microsoft.com/office/officeart/2005/8/layout/hierarchy1"/>
    <dgm:cxn modelId="{8C41F8DA-E9CD-4E5A-9076-487BA7CFF207}" type="presParOf" srcId="{D8258E08-9A78-42DB-BA5C-2CB5B8FB0696}" destId="{79A64199-77C7-48BA-AC6C-E4536868261B}" srcOrd="0" destOrd="0" presId="urn:microsoft.com/office/officeart/2005/8/layout/hierarchy1"/>
    <dgm:cxn modelId="{88EC1B08-4BC2-45C0-A7EB-5932D373D873}" type="presParOf" srcId="{79A64199-77C7-48BA-AC6C-E4536868261B}" destId="{06D4B96E-F0C4-455D-AA7D-FFE90F0ADDE3}" srcOrd="0" destOrd="0" presId="urn:microsoft.com/office/officeart/2005/8/layout/hierarchy1"/>
    <dgm:cxn modelId="{8116CF9B-3A71-45D1-916E-2C04CA7507CF}" type="presParOf" srcId="{06D4B96E-F0C4-455D-AA7D-FFE90F0ADDE3}" destId="{21D50BB9-6694-4F06-A34D-223F42B7E2D5}" srcOrd="0" destOrd="0" presId="urn:microsoft.com/office/officeart/2005/8/layout/hierarchy1"/>
    <dgm:cxn modelId="{9EE532D2-5AE0-48BE-AA9C-7088339E31F4}" type="presParOf" srcId="{06D4B96E-F0C4-455D-AA7D-FFE90F0ADDE3}" destId="{635F3B35-5D17-4C26-97D4-11AE78F2D7C6}" srcOrd="1" destOrd="0" presId="urn:microsoft.com/office/officeart/2005/8/layout/hierarchy1"/>
    <dgm:cxn modelId="{A102351D-6E5D-4B68-ACF2-DE2705469F06}" type="presParOf" srcId="{79A64199-77C7-48BA-AC6C-E4536868261B}" destId="{E00CFBEC-8E75-4E35-9E68-28EFFA88256E}" srcOrd="1" destOrd="0" presId="urn:microsoft.com/office/officeart/2005/8/layout/hierarchy1"/>
    <dgm:cxn modelId="{E87E05DB-B838-4E44-9924-79D67CE28572}" type="presParOf" srcId="{E00CFBEC-8E75-4E35-9E68-28EFFA88256E}" destId="{6EBEAF67-E215-4D3A-96DD-2868A41B23BC}" srcOrd="0" destOrd="0" presId="urn:microsoft.com/office/officeart/2005/8/layout/hierarchy1"/>
    <dgm:cxn modelId="{2D3C3280-0263-40C5-9485-45162C2BA599}" type="presParOf" srcId="{E00CFBEC-8E75-4E35-9E68-28EFFA88256E}" destId="{2ACBACC3-5254-46F7-B2F4-A6872A96C904}" srcOrd="1" destOrd="0" presId="urn:microsoft.com/office/officeart/2005/8/layout/hierarchy1"/>
    <dgm:cxn modelId="{81AC4B74-995C-40DC-9C67-BE85DC020CCA}" type="presParOf" srcId="{2ACBACC3-5254-46F7-B2F4-A6872A96C904}" destId="{E18424F7-1BE3-40DC-9689-97130E1F1EA5}" srcOrd="0" destOrd="0" presId="urn:microsoft.com/office/officeart/2005/8/layout/hierarchy1"/>
    <dgm:cxn modelId="{B7903EBC-3EE0-4259-BF82-979949BA2AB4}" type="presParOf" srcId="{E18424F7-1BE3-40DC-9689-97130E1F1EA5}" destId="{39718A70-B1B1-49A3-B1C0-161AB6316DF9}" srcOrd="0" destOrd="0" presId="urn:microsoft.com/office/officeart/2005/8/layout/hierarchy1"/>
    <dgm:cxn modelId="{C21645F5-9D44-483A-BE62-5C525883F77B}" type="presParOf" srcId="{E18424F7-1BE3-40DC-9689-97130E1F1EA5}" destId="{68D72910-A56F-4E03-A9F6-CE338A217C78}" srcOrd="1" destOrd="0" presId="urn:microsoft.com/office/officeart/2005/8/layout/hierarchy1"/>
    <dgm:cxn modelId="{20E6251F-B266-4BDF-8440-5B2B38A817BB}" type="presParOf" srcId="{2ACBACC3-5254-46F7-B2F4-A6872A96C904}" destId="{521532B2-1555-4B68-B9CB-8E23E24D2043}" srcOrd="1" destOrd="0" presId="urn:microsoft.com/office/officeart/2005/8/layout/hierarchy1"/>
    <dgm:cxn modelId="{F65A3AD4-5A69-4D4F-9D94-EB09DAB31D04}" type="presParOf" srcId="{521532B2-1555-4B68-B9CB-8E23E24D2043}" destId="{C82D92BE-90C6-43A1-87EA-E198E7AEC7AC}" srcOrd="0" destOrd="0" presId="urn:microsoft.com/office/officeart/2005/8/layout/hierarchy1"/>
    <dgm:cxn modelId="{28A1643C-2429-4DEC-989D-6BD76BC283EA}" type="presParOf" srcId="{521532B2-1555-4B68-B9CB-8E23E24D2043}" destId="{DA6C5522-CC9D-4522-9C1D-EADF75F2EA27}" srcOrd="1" destOrd="0" presId="urn:microsoft.com/office/officeart/2005/8/layout/hierarchy1"/>
    <dgm:cxn modelId="{2414550C-99C3-47E1-BC1A-D8A3964034DC}" type="presParOf" srcId="{DA6C5522-CC9D-4522-9C1D-EADF75F2EA27}" destId="{9585AAF3-4390-43FB-B2D0-2985A267A5ED}" srcOrd="0" destOrd="0" presId="urn:microsoft.com/office/officeart/2005/8/layout/hierarchy1"/>
    <dgm:cxn modelId="{510CD870-3AE6-4B11-A91A-FA7DD4062496}" type="presParOf" srcId="{9585AAF3-4390-43FB-B2D0-2985A267A5ED}" destId="{3DCB8CFC-3AF2-4BCA-BF17-8EF7FBD1090D}" srcOrd="0" destOrd="0" presId="urn:microsoft.com/office/officeart/2005/8/layout/hierarchy1"/>
    <dgm:cxn modelId="{8FABED05-0713-4BCD-A115-DAF831BA6FCD}" type="presParOf" srcId="{9585AAF3-4390-43FB-B2D0-2985A267A5ED}" destId="{0AF10D63-DF8E-4526-B049-BF55EF89F670}" srcOrd="1" destOrd="0" presId="urn:microsoft.com/office/officeart/2005/8/layout/hierarchy1"/>
    <dgm:cxn modelId="{82E5EBE2-0155-492E-B835-B436B7DABC6F}" type="presParOf" srcId="{DA6C5522-CC9D-4522-9C1D-EADF75F2EA27}" destId="{2DF35CCB-1C6D-4B38-B75B-A6AC3F983E8F}" srcOrd="1" destOrd="0" presId="urn:microsoft.com/office/officeart/2005/8/layout/hierarchy1"/>
    <dgm:cxn modelId="{C48A2264-1D43-4E80-ACC6-41E6EFF88E3D}" type="presParOf" srcId="{521532B2-1555-4B68-B9CB-8E23E24D2043}" destId="{E595D910-402E-4D4D-BF1C-32E0F0A8F875}" srcOrd="2" destOrd="0" presId="urn:microsoft.com/office/officeart/2005/8/layout/hierarchy1"/>
    <dgm:cxn modelId="{660DB60F-C18E-4D81-B588-15093902629E}" type="presParOf" srcId="{521532B2-1555-4B68-B9CB-8E23E24D2043}" destId="{BB0D70A0-F918-480E-BF83-8A0FCC4612F3}" srcOrd="3" destOrd="0" presId="urn:microsoft.com/office/officeart/2005/8/layout/hierarchy1"/>
    <dgm:cxn modelId="{7E08DA49-CD9D-4552-AF77-53457E419CCB}" type="presParOf" srcId="{BB0D70A0-F918-480E-BF83-8A0FCC4612F3}" destId="{B406C9B0-B5CA-40D6-9BBC-3867AF8964FD}" srcOrd="0" destOrd="0" presId="urn:microsoft.com/office/officeart/2005/8/layout/hierarchy1"/>
    <dgm:cxn modelId="{C6B16374-C69F-4888-A953-F14A07005ECC}" type="presParOf" srcId="{B406C9B0-B5CA-40D6-9BBC-3867AF8964FD}" destId="{11EA592C-1B0A-49B3-8122-D3FD6DEF74F6}" srcOrd="0" destOrd="0" presId="urn:microsoft.com/office/officeart/2005/8/layout/hierarchy1"/>
    <dgm:cxn modelId="{147CC777-80B7-44DD-A7B4-C0F355382ECD}" type="presParOf" srcId="{B406C9B0-B5CA-40D6-9BBC-3867AF8964FD}" destId="{99E6578F-A063-4017-908A-50F88F725565}" srcOrd="1" destOrd="0" presId="urn:microsoft.com/office/officeart/2005/8/layout/hierarchy1"/>
    <dgm:cxn modelId="{E2D7F419-A1CB-4E51-9F15-FE34947771DB}" type="presParOf" srcId="{BB0D70A0-F918-480E-BF83-8A0FCC4612F3}" destId="{DA8220C6-37BA-4334-A731-699D2B94DF2F}" srcOrd="1" destOrd="0" presId="urn:microsoft.com/office/officeart/2005/8/layout/hierarchy1"/>
    <dgm:cxn modelId="{10BA2086-568A-46B0-8E3A-00DB6FA173AA}" type="presParOf" srcId="{521532B2-1555-4B68-B9CB-8E23E24D2043}" destId="{E9F00CE3-A7F7-4D86-88B3-AB169F71BB7A}" srcOrd="4" destOrd="0" presId="urn:microsoft.com/office/officeart/2005/8/layout/hierarchy1"/>
    <dgm:cxn modelId="{2E63C9BC-D9D3-441A-9DB0-37C0BC5EEAC9}" type="presParOf" srcId="{521532B2-1555-4B68-B9CB-8E23E24D2043}" destId="{5763F3A3-1F89-4E02-8C0E-D4C557C5DC63}" srcOrd="5" destOrd="0" presId="urn:microsoft.com/office/officeart/2005/8/layout/hierarchy1"/>
    <dgm:cxn modelId="{FA4E5E19-E35F-4F59-93FC-1ECC06C06CD0}" type="presParOf" srcId="{5763F3A3-1F89-4E02-8C0E-D4C557C5DC63}" destId="{91374225-7D32-4838-8689-040CF4BE280B}" srcOrd="0" destOrd="0" presId="urn:microsoft.com/office/officeart/2005/8/layout/hierarchy1"/>
    <dgm:cxn modelId="{7ED4AEF2-D3F0-4D88-9996-DE6ED226AD07}" type="presParOf" srcId="{91374225-7D32-4838-8689-040CF4BE280B}" destId="{44064E6B-4613-4D77-B924-75568E7E4D99}" srcOrd="0" destOrd="0" presId="urn:microsoft.com/office/officeart/2005/8/layout/hierarchy1"/>
    <dgm:cxn modelId="{8A880072-F8C2-4D89-A3D7-468F6B9BC247}" type="presParOf" srcId="{91374225-7D32-4838-8689-040CF4BE280B}" destId="{480220B1-D704-4E9F-B529-9CCCF529E3F7}" srcOrd="1" destOrd="0" presId="urn:microsoft.com/office/officeart/2005/8/layout/hierarchy1"/>
    <dgm:cxn modelId="{A5F32065-5AA9-489C-A64C-47EC70256B66}" type="presParOf" srcId="{5763F3A3-1F89-4E02-8C0E-D4C557C5DC63}" destId="{BF9E0A95-3F83-40C4-95C8-88587EA4D7B2}" srcOrd="1" destOrd="0" presId="urn:microsoft.com/office/officeart/2005/8/layout/hierarchy1"/>
    <dgm:cxn modelId="{9854BB40-FB9F-4C44-B682-0AE39BB75F91}" type="presParOf" srcId="{521532B2-1555-4B68-B9CB-8E23E24D2043}" destId="{09DAE5ED-5482-4C38-8CDD-E32ED806FCDE}" srcOrd="6" destOrd="0" presId="urn:microsoft.com/office/officeart/2005/8/layout/hierarchy1"/>
    <dgm:cxn modelId="{E744455B-69AA-4A6E-A21F-481BC8C3B858}" type="presParOf" srcId="{521532B2-1555-4B68-B9CB-8E23E24D2043}" destId="{370C17FB-EEDF-4414-A1D4-E89426F671C5}" srcOrd="7" destOrd="0" presId="urn:microsoft.com/office/officeart/2005/8/layout/hierarchy1"/>
    <dgm:cxn modelId="{BFC2CDFF-A5BC-4B2A-B926-A065BBA6A530}" type="presParOf" srcId="{370C17FB-EEDF-4414-A1D4-E89426F671C5}" destId="{BAC1CFA6-6214-44CE-8C18-8AA2F68B52F9}" srcOrd="0" destOrd="0" presId="urn:microsoft.com/office/officeart/2005/8/layout/hierarchy1"/>
    <dgm:cxn modelId="{F4B0DC24-87A9-46A7-91D0-8AB7A813E3C2}" type="presParOf" srcId="{BAC1CFA6-6214-44CE-8C18-8AA2F68B52F9}" destId="{0568D686-B57B-47AC-9210-BD5F280F3DC0}" srcOrd="0" destOrd="0" presId="urn:microsoft.com/office/officeart/2005/8/layout/hierarchy1"/>
    <dgm:cxn modelId="{7694DD90-0B40-4BF0-A743-CDF5A55A3905}" type="presParOf" srcId="{BAC1CFA6-6214-44CE-8C18-8AA2F68B52F9}" destId="{F7B3FA9A-D10B-4780-88E9-B7F35891D88D}" srcOrd="1" destOrd="0" presId="urn:microsoft.com/office/officeart/2005/8/layout/hierarchy1"/>
    <dgm:cxn modelId="{22F80108-A68E-4A73-BDD0-9613D59F36FE}" type="presParOf" srcId="{370C17FB-EEDF-4414-A1D4-E89426F671C5}" destId="{00B29574-517C-4EB2-B492-7434C16CE6CD}" srcOrd="1" destOrd="0" presId="urn:microsoft.com/office/officeart/2005/8/layout/hierarchy1"/>
    <dgm:cxn modelId="{7D1BCD3D-20BC-4C16-B0E2-D216216E3416}" type="presParOf" srcId="{E00CFBEC-8E75-4E35-9E68-28EFFA88256E}" destId="{CCC899AD-C071-40E3-9199-AAC4648937F7}" srcOrd="2" destOrd="0" presId="urn:microsoft.com/office/officeart/2005/8/layout/hierarchy1"/>
    <dgm:cxn modelId="{BF19BC36-C257-44CD-B0C6-8C8283B005BF}" type="presParOf" srcId="{E00CFBEC-8E75-4E35-9E68-28EFFA88256E}" destId="{2973E711-80A8-40CD-9108-5F7782D5C68F}" srcOrd="3" destOrd="0" presId="urn:microsoft.com/office/officeart/2005/8/layout/hierarchy1"/>
    <dgm:cxn modelId="{AD61E8F6-C338-4639-864F-CA53DFF00872}" type="presParOf" srcId="{2973E711-80A8-40CD-9108-5F7782D5C68F}" destId="{FA34EFA5-5E67-4C4C-BE4D-0C158C65D6C2}" srcOrd="0" destOrd="0" presId="urn:microsoft.com/office/officeart/2005/8/layout/hierarchy1"/>
    <dgm:cxn modelId="{F0923D9B-35EB-48B2-AE0C-FA26547458DB}" type="presParOf" srcId="{FA34EFA5-5E67-4C4C-BE4D-0C158C65D6C2}" destId="{4FA5AD2A-08F3-4584-A487-45EEB0DA2ACC}" srcOrd="0" destOrd="0" presId="urn:microsoft.com/office/officeart/2005/8/layout/hierarchy1"/>
    <dgm:cxn modelId="{CF1F2D56-FE53-4541-8E5D-7A5F4D56DDC1}" type="presParOf" srcId="{FA34EFA5-5E67-4C4C-BE4D-0C158C65D6C2}" destId="{C1D35ECF-A679-49FB-B5A0-30AAF41ADD6D}" srcOrd="1" destOrd="0" presId="urn:microsoft.com/office/officeart/2005/8/layout/hierarchy1"/>
    <dgm:cxn modelId="{064DE9B3-FC55-4181-8F26-1D31BD40612C}" type="presParOf" srcId="{2973E711-80A8-40CD-9108-5F7782D5C68F}" destId="{9E07EE49-5C0A-4DBD-BFD2-6C6D70307053}" srcOrd="1" destOrd="0" presId="urn:microsoft.com/office/officeart/2005/8/layout/hierarchy1"/>
    <dgm:cxn modelId="{CA269B7C-6024-4AA9-9505-2DD26A82CE99}" type="presParOf" srcId="{9E07EE49-5C0A-4DBD-BFD2-6C6D70307053}" destId="{90B458CB-B164-4EB9-BE20-B049C2C7DCCD}" srcOrd="0" destOrd="0" presId="urn:microsoft.com/office/officeart/2005/8/layout/hierarchy1"/>
    <dgm:cxn modelId="{04D7E23F-B524-4CC1-B455-E1AB2FABF6C5}" type="presParOf" srcId="{9E07EE49-5C0A-4DBD-BFD2-6C6D70307053}" destId="{74FAFE13-5C77-43DC-8F1B-D8FB509BDF46}" srcOrd="1" destOrd="0" presId="urn:microsoft.com/office/officeart/2005/8/layout/hierarchy1"/>
    <dgm:cxn modelId="{A0D03783-B74D-407E-90EF-3B0CC1360BEF}" type="presParOf" srcId="{74FAFE13-5C77-43DC-8F1B-D8FB509BDF46}" destId="{47973699-20E2-4186-A3E3-1DC5EBAA104F}" srcOrd="0" destOrd="0" presId="urn:microsoft.com/office/officeart/2005/8/layout/hierarchy1"/>
    <dgm:cxn modelId="{A611250B-9BDA-49F9-88E7-4AF814C12C29}" type="presParOf" srcId="{47973699-20E2-4186-A3E3-1DC5EBAA104F}" destId="{6C127BE9-7ADA-46D1-8CCF-168621519B27}" srcOrd="0" destOrd="0" presId="urn:microsoft.com/office/officeart/2005/8/layout/hierarchy1"/>
    <dgm:cxn modelId="{29F14543-5D06-4A94-924A-A42A9CE04152}" type="presParOf" srcId="{47973699-20E2-4186-A3E3-1DC5EBAA104F}" destId="{E2B830BE-E454-4DA8-9D2F-374C37300981}" srcOrd="1" destOrd="0" presId="urn:microsoft.com/office/officeart/2005/8/layout/hierarchy1"/>
    <dgm:cxn modelId="{AAABDC1A-878E-4480-AB03-82BCE3B32A00}" type="presParOf" srcId="{74FAFE13-5C77-43DC-8F1B-D8FB509BDF46}" destId="{5842F661-84AC-41DC-BF43-1F313842C2B6}" srcOrd="1" destOrd="0" presId="urn:microsoft.com/office/officeart/2005/8/layout/hierarchy1"/>
    <dgm:cxn modelId="{812A7659-BCCA-4158-BD04-255A79FB0ED3}" type="presParOf" srcId="{9E07EE49-5C0A-4DBD-BFD2-6C6D70307053}" destId="{069E2B21-4C00-4151-A967-84A5F94E916A}" srcOrd="2" destOrd="0" presId="urn:microsoft.com/office/officeart/2005/8/layout/hierarchy1"/>
    <dgm:cxn modelId="{D2D72A33-9593-4475-A8CC-6CD49C8751CA}" type="presParOf" srcId="{9E07EE49-5C0A-4DBD-BFD2-6C6D70307053}" destId="{FA6E16C6-2C5C-43A2-861D-D157D788F643}" srcOrd="3" destOrd="0" presId="urn:microsoft.com/office/officeart/2005/8/layout/hierarchy1"/>
    <dgm:cxn modelId="{6A1DA540-906E-4EE5-BC6D-9CBB688BF6F9}" type="presParOf" srcId="{FA6E16C6-2C5C-43A2-861D-D157D788F643}" destId="{08BE0F7D-2A91-4D4F-ACD5-55A355E12323}" srcOrd="0" destOrd="0" presId="urn:microsoft.com/office/officeart/2005/8/layout/hierarchy1"/>
    <dgm:cxn modelId="{26FBA928-59F0-4EDB-9499-15FA245DE3E0}" type="presParOf" srcId="{08BE0F7D-2A91-4D4F-ACD5-55A355E12323}" destId="{971F770E-CF0A-4EC2-99C8-6411AC28E610}" srcOrd="0" destOrd="0" presId="urn:microsoft.com/office/officeart/2005/8/layout/hierarchy1"/>
    <dgm:cxn modelId="{1525BE7F-FEAD-4362-A96D-850A652A259B}" type="presParOf" srcId="{08BE0F7D-2A91-4D4F-ACD5-55A355E12323}" destId="{85E745E2-700B-47DF-89BB-8F3531847775}" srcOrd="1" destOrd="0" presId="urn:microsoft.com/office/officeart/2005/8/layout/hierarchy1"/>
    <dgm:cxn modelId="{3E667BEE-2736-4903-B402-9FF33820A3F9}" type="presParOf" srcId="{FA6E16C6-2C5C-43A2-861D-D157D788F643}" destId="{8643CC55-1F17-45C6-A97E-AD13947842C8}" srcOrd="1" destOrd="0" presId="urn:microsoft.com/office/officeart/2005/8/layout/hierarchy1"/>
    <dgm:cxn modelId="{BD684857-F138-44BC-9EFB-C8AF9A914C17}" type="presParOf" srcId="{9E07EE49-5C0A-4DBD-BFD2-6C6D70307053}" destId="{C110D228-3445-4D72-8889-95EF3F9B6765}" srcOrd="4" destOrd="0" presId="urn:microsoft.com/office/officeart/2005/8/layout/hierarchy1"/>
    <dgm:cxn modelId="{B663B9D8-792E-4B4F-87E7-BA37E736DF3F}" type="presParOf" srcId="{9E07EE49-5C0A-4DBD-BFD2-6C6D70307053}" destId="{31E5F1AB-E667-4431-9756-C91B377254A9}" srcOrd="5" destOrd="0" presId="urn:microsoft.com/office/officeart/2005/8/layout/hierarchy1"/>
    <dgm:cxn modelId="{BC562C84-208E-49A4-A027-DC0659B1725A}" type="presParOf" srcId="{31E5F1AB-E667-4431-9756-C91B377254A9}" destId="{0A18F3C9-39C4-4B2F-80C1-20B6BBB2FADB}" srcOrd="0" destOrd="0" presId="urn:microsoft.com/office/officeart/2005/8/layout/hierarchy1"/>
    <dgm:cxn modelId="{BAA42DF4-451F-4EE3-BD90-46B8CAD06B12}" type="presParOf" srcId="{0A18F3C9-39C4-4B2F-80C1-20B6BBB2FADB}" destId="{82786C23-E024-4575-927D-B8FC20AF5DC0}" srcOrd="0" destOrd="0" presId="urn:microsoft.com/office/officeart/2005/8/layout/hierarchy1"/>
    <dgm:cxn modelId="{5F83E5D4-ECB3-41B1-84BA-934A94C73016}" type="presParOf" srcId="{0A18F3C9-39C4-4B2F-80C1-20B6BBB2FADB}" destId="{E2AD0C1B-3424-447E-82FB-A5922D07FADE}" srcOrd="1" destOrd="0" presId="urn:microsoft.com/office/officeart/2005/8/layout/hierarchy1"/>
    <dgm:cxn modelId="{4B6F0F86-802C-4DB4-8668-96AB206C0DE8}" type="presParOf" srcId="{31E5F1AB-E667-4431-9756-C91B377254A9}" destId="{100305F0-D374-4CA1-A078-A30250BBE268}" srcOrd="1" destOrd="0" presId="urn:microsoft.com/office/officeart/2005/8/layout/hierarchy1"/>
    <dgm:cxn modelId="{167C5809-36AE-44F8-98A4-22BD9CB9DADE}" type="presParOf" srcId="{9E07EE49-5C0A-4DBD-BFD2-6C6D70307053}" destId="{622D844A-C562-4040-B8C0-ABBF44015391}" srcOrd="6" destOrd="0" presId="urn:microsoft.com/office/officeart/2005/8/layout/hierarchy1"/>
    <dgm:cxn modelId="{4EE0A76B-D683-4AB0-B0BB-E511CF871953}" type="presParOf" srcId="{9E07EE49-5C0A-4DBD-BFD2-6C6D70307053}" destId="{9E636C3B-B16A-42A8-BB9E-A0238BBF2FFC}" srcOrd="7" destOrd="0" presId="urn:microsoft.com/office/officeart/2005/8/layout/hierarchy1"/>
    <dgm:cxn modelId="{6D6FBF24-0FD4-4624-93D6-57577BD1F9B9}" type="presParOf" srcId="{9E636C3B-B16A-42A8-BB9E-A0238BBF2FFC}" destId="{390573C2-F385-4EBA-A745-7E9F15DDB171}" srcOrd="0" destOrd="0" presId="urn:microsoft.com/office/officeart/2005/8/layout/hierarchy1"/>
    <dgm:cxn modelId="{EE9195B4-85B7-49A4-9C06-6C750923439D}" type="presParOf" srcId="{390573C2-F385-4EBA-A745-7E9F15DDB171}" destId="{9B3F9455-1C79-4B40-B09C-6FB30B8366A3}" srcOrd="0" destOrd="0" presId="urn:microsoft.com/office/officeart/2005/8/layout/hierarchy1"/>
    <dgm:cxn modelId="{745245FC-73BC-4F98-AD6F-ED764BD8A1D5}" type="presParOf" srcId="{390573C2-F385-4EBA-A745-7E9F15DDB171}" destId="{4894F4FD-A8BE-4466-A300-3D30662E9DB6}" srcOrd="1" destOrd="0" presId="urn:microsoft.com/office/officeart/2005/8/layout/hierarchy1"/>
    <dgm:cxn modelId="{6AD8F076-4B03-4FE3-BB74-65B2C0337C9E}" type="presParOf" srcId="{9E636C3B-B16A-42A8-BB9E-A0238BBF2FFC}" destId="{21D66B22-CAC1-419F-925B-57EBB8F52FD9}" srcOrd="1" destOrd="0" presId="urn:microsoft.com/office/officeart/2005/8/layout/hierarchy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04479E-0ACC-49FB-BAE7-EBB39DFCEEC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483734F4-6A6D-4420-8A77-6049448525F6}">
      <dgm:prSet phldrT="[Text]"/>
      <dgm:spPr>
        <a:solidFill>
          <a:schemeClr val="accent2"/>
        </a:solidFill>
        <a:ln>
          <a:solidFill>
            <a:schemeClr val="tx1"/>
          </a:solidFill>
        </a:ln>
      </dgm:spPr>
      <dgm:t>
        <a:bodyPr/>
        <a:lstStyle/>
        <a:p>
          <a:r>
            <a:rPr lang="en-US" dirty="0" smtClean="0"/>
            <a:t>RQ1</a:t>
          </a:r>
          <a:endParaRPr lang="en-US" dirty="0"/>
        </a:p>
      </dgm:t>
    </dgm:pt>
    <dgm:pt modelId="{D000CFE1-E40B-4B62-B3F6-738ED131CB4F}" type="parTrans" cxnId="{D5831FFD-5FDC-4F43-BD2E-C787E0A51AD7}">
      <dgm:prSet/>
      <dgm:spPr/>
      <dgm:t>
        <a:bodyPr/>
        <a:lstStyle/>
        <a:p>
          <a:endParaRPr lang="en-US"/>
        </a:p>
      </dgm:t>
    </dgm:pt>
    <dgm:pt modelId="{2BD36DDE-8EBA-48D6-A448-5740E9945E4B}" type="sibTrans" cxnId="{D5831FFD-5FDC-4F43-BD2E-C787E0A51AD7}">
      <dgm:prSet/>
      <dgm:spPr/>
      <dgm:t>
        <a:bodyPr/>
        <a:lstStyle/>
        <a:p>
          <a:endParaRPr lang="en-US"/>
        </a:p>
      </dgm:t>
    </dgm:pt>
    <dgm:pt modelId="{2F58ED52-345B-42D5-84F9-FCAFCD7B84CC}">
      <dgm:prSet phldrT="[Text]" custT="1"/>
      <dgm:spPr>
        <a:ln>
          <a:solidFill>
            <a:schemeClr val="tx1"/>
          </a:solidFill>
        </a:ln>
      </dgm:spPr>
      <dgm:t>
        <a:bodyPr/>
        <a:lstStyle/>
        <a:p>
          <a:r>
            <a:rPr lang="en-US" sz="2000" dirty="0" smtClean="0"/>
            <a:t>How to effectively deal with poor quality data sets used for fault proneness prediction?</a:t>
          </a:r>
          <a:endParaRPr lang="en-US" sz="2000" dirty="0"/>
        </a:p>
      </dgm:t>
    </dgm:pt>
    <dgm:pt modelId="{B84B489E-E66A-4C71-90AE-FB7B57EF63CA}" type="parTrans" cxnId="{8EAFA048-2C2C-4115-A416-5483DC3C487D}">
      <dgm:prSet/>
      <dgm:spPr/>
      <dgm:t>
        <a:bodyPr/>
        <a:lstStyle/>
        <a:p>
          <a:endParaRPr lang="en-US"/>
        </a:p>
      </dgm:t>
    </dgm:pt>
    <dgm:pt modelId="{7773CF6B-F047-481B-8B40-52095F64D99E}" type="sibTrans" cxnId="{8EAFA048-2C2C-4115-A416-5483DC3C487D}">
      <dgm:prSet/>
      <dgm:spPr/>
      <dgm:t>
        <a:bodyPr/>
        <a:lstStyle/>
        <a:p>
          <a:endParaRPr lang="en-US"/>
        </a:p>
      </dgm:t>
    </dgm:pt>
    <dgm:pt modelId="{4A41F770-85E8-4CA2-B613-E81E0C9FCD36}">
      <dgm:prSet phldrT="[Text]"/>
      <dgm:spPr>
        <a:solidFill>
          <a:schemeClr val="accent2"/>
        </a:solidFill>
        <a:ln>
          <a:solidFill>
            <a:schemeClr val="tx1"/>
          </a:solidFill>
        </a:ln>
      </dgm:spPr>
      <dgm:t>
        <a:bodyPr/>
        <a:lstStyle/>
        <a:p>
          <a:r>
            <a:rPr lang="en-US" dirty="0" smtClean="0"/>
            <a:t>RQ2</a:t>
          </a:r>
          <a:endParaRPr lang="en-US" dirty="0"/>
        </a:p>
      </dgm:t>
    </dgm:pt>
    <dgm:pt modelId="{F3BA059E-4071-47D7-AB8D-4F7F59207C90}" type="parTrans" cxnId="{270D2396-D0FC-4921-B057-FB801CF59803}">
      <dgm:prSet/>
      <dgm:spPr/>
      <dgm:t>
        <a:bodyPr/>
        <a:lstStyle/>
        <a:p>
          <a:endParaRPr lang="en-US"/>
        </a:p>
      </dgm:t>
    </dgm:pt>
    <dgm:pt modelId="{831DDE36-33CA-4C5D-B3D4-A49A800C7945}" type="sibTrans" cxnId="{270D2396-D0FC-4921-B057-FB801CF59803}">
      <dgm:prSet/>
      <dgm:spPr/>
      <dgm:t>
        <a:bodyPr/>
        <a:lstStyle/>
        <a:p>
          <a:endParaRPr lang="en-US"/>
        </a:p>
      </dgm:t>
    </dgm:pt>
    <dgm:pt modelId="{C26D8529-7170-412F-84E8-A2D41DE09279}">
      <dgm:prSet phldrT="[Text]" custT="1"/>
      <dgm:spPr>
        <a:ln>
          <a:solidFill>
            <a:schemeClr val="tx1"/>
          </a:solidFill>
        </a:ln>
      </dgm:spPr>
      <dgm:t>
        <a:bodyPr/>
        <a:lstStyle/>
        <a:p>
          <a:r>
            <a:rPr lang="en-US" sz="2000" dirty="0" smtClean="0"/>
            <a:t>How to select optimize set of software metrics based on the program features efficiently</a:t>
          </a:r>
          <a:r>
            <a:rPr lang="en-US" sz="2200" dirty="0" smtClean="0"/>
            <a:t>?</a:t>
          </a:r>
          <a:endParaRPr lang="en-US" sz="2200" dirty="0"/>
        </a:p>
      </dgm:t>
    </dgm:pt>
    <dgm:pt modelId="{8A271DA3-D0F6-4426-A61E-6552CC0C6C74}" type="parTrans" cxnId="{40E8EC61-E2AA-4989-952B-5455E7B8CD8E}">
      <dgm:prSet/>
      <dgm:spPr/>
      <dgm:t>
        <a:bodyPr/>
        <a:lstStyle/>
        <a:p>
          <a:endParaRPr lang="en-US"/>
        </a:p>
      </dgm:t>
    </dgm:pt>
    <dgm:pt modelId="{789B10FD-590C-4CB3-94F8-8BA5E5FFC60A}" type="sibTrans" cxnId="{40E8EC61-E2AA-4989-952B-5455E7B8CD8E}">
      <dgm:prSet/>
      <dgm:spPr/>
      <dgm:t>
        <a:bodyPr/>
        <a:lstStyle/>
        <a:p>
          <a:endParaRPr lang="en-US"/>
        </a:p>
      </dgm:t>
    </dgm:pt>
    <dgm:pt modelId="{806AD1BD-5EF6-4743-90AD-88D2D098BA31}">
      <dgm:prSet phldrT="[Text]"/>
      <dgm:spPr>
        <a:solidFill>
          <a:schemeClr val="accent2"/>
        </a:solidFill>
        <a:ln>
          <a:solidFill>
            <a:schemeClr val="tx1"/>
          </a:solidFill>
        </a:ln>
      </dgm:spPr>
      <dgm:t>
        <a:bodyPr/>
        <a:lstStyle/>
        <a:p>
          <a:r>
            <a:rPr lang="en-US" dirty="0" smtClean="0"/>
            <a:t>RQ3</a:t>
          </a:r>
          <a:endParaRPr lang="en-US" dirty="0"/>
        </a:p>
      </dgm:t>
    </dgm:pt>
    <dgm:pt modelId="{4D6791A3-EBEE-4161-8C9B-3FC99FE4C3C1}" type="parTrans" cxnId="{01096507-2198-4DCC-A88E-CBDA28D0B9CD}">
      <dgm:prSet/>
      <dgm:spPr/>
      <dgm:t>
        <a:bodyPr/>
        <a:lstStyle/>
        <a:p>
          <a:endParaRPr lang="en-US"/>
        </a:p>
      </dgm:t>
    </dgm:pt>
    <dgm:pt modelId="{0BF5E604-0612-426F-AEE9-F06C6FBD8BA0}" type="sibTrans" cxnId="{01096507-2198-4DCC-A88E-CBDA28D0B9CD}">
      <dgm:prSet/>
      <dgm:spPr/>
      <dgm:t>
        <a:bodyPr/>
        <a:lstStyle/>
        <a:p>
          <a:endParaRPr lang="en-US"/>
        </a:p>
      </dgm:t>
    </dgm:pt>
    <dgm:pt modelId="{61990187-A633-4CA7-B3B2-644B75A64142}">
      <dgm:prSet phldrT="[Text]" custT="1"/>
      <dgm:spPr>
        <a:ln>
          <a:solidFill>
            <a:schemeClr val="tx1"/>
          </a:solidFill>
        </a:ln>
      </dgm:spPr>
      <dgm:t>
        <a:bodyPr/>
        <a:lstStyle/>
        <a:p>
          <a:r>
            <a:rPr lang="en-US" sz="2000" dirty="0" smtClean="0"/>
            <a:t>How to ensure the optimize capability of defect prediction?</a:t>
          </a:r>
          <a:endParaRPr lang="en-US" sz="2000" dirty="0"/>
        </a:p>
      </dgm:t>
    </dgm:pt>
    <dgm:pt modelId="{D2922B1B-A0CA-4144-B656-55334CAF6F65}" type="parTrans" cxnId="{08155ED4-77B5-4E11-BA34-925BC6195992}">
      <dgm:prSet/>
      <dgm:spPr/>
      <dgm:t>
        <a:bodyPr/>
        <a:lstStyle/>
        <a:p>
          <a:endParaRPr lang="en-US"/>
        </a:p>
      </dgm:t>
    </dgm:pt>
    <dgm:pt modelId="{B77F8ED3-3AF7-4A41-B529-D34573941497}" type="sibTrans" cxnId="{08155ED4-77B5-4E11-BA34-925BC6195992}">
      <dgm:prSet/>
      <dgm:spPr/>
      <dgm:t>
        <a:bodyPr/>
        <a:lstStyle/>
        <a:p>
          <a:endParaRPr lang="en-US"/>
        </a:p>
      </dgm:t>
    </dgm:pt>
    <dgm:pt modelId="{6358278E-9932-473C-AD86-FD1B504FAB6C}" type="pres">
      <dgm:prSet presAssocID="{3A04479E-0ACC-49FB-BAE7-EBB39DFCEECB}" presName="linearFlow" presStyleCnt="0">
        <dgm:presLayoutVars>
          <dgm:dir/>
          <dgm:animLvl val="lvl"/>
          <dgm:resizeHandles val="exact"/>
        </dgm:presLayoutVars>
      </dgm:prSet>
      <dgm:spPr/>
      <dgm:t>
        <a:bodyPr/>
        <a:lstStyle/>
        <a:p>
          <a:endParaRPr lang="en-US"/>
        </a:p>
      </dgm:t>
    </dgm:pt>
    <dgm:pt modelId="{F89F86B0-79C5-41A9-BDF7-0951A0490275}" type="pres">
      <dgm:prSet presAssocID="{483734F4-6A6D-4420-8A77-6049448525F6}" presName="composite" presStyleCnt="0"/>
      <dgm:spPr/>
    </dgm:pt>
    <dgm:pt modelId="{79DF376C-DD6F-4477-A458-F4A5CC940BBA}" type="pres">
      <dgm:prSet presAssocID="{483734F4-6A6D-4420-8A77-6049448525F6}" presName="parentText" presStyleLbl="alignNode1" presStyleIdx="0" presStyleCnt="3" custLinFactNeighborY="8259">
        <dgm:presLayoutVars>
          <dgm:chMax val="1"/>
          <dgm:bulletEnabled val="1"/>
        </dgm:presLayoutVars>
      </dgm:prSet>
      <dgm:spPr/>
      <dgm:t>
        <a:bodyPr/>
        <a:lstStyle/>
        <a:p>
          <a:endParaRPr lang="en-US"/>
        </a:p>
      </dgm:t>
    </dgm:pt>
    <dgm:pt modelId="{92F13E36-4108-4796-A2DD-49FB9A1B5DD6}" type="pres">
      <dgm:prSet presAssocID="{483734F4-6A6D-4420-8A77-6049448525F6}" presName="descendantText" presStyleLbl="alignAcc1" presStyleIdx="0" presStyleCnt="3">
        <dgm:presLayoutVars>
          <dgm:bulletEnabled val="1"/>
        </dgm:presLayoutVars>
      </dgm:prSet>
      <dgm:spPr/>
      <dgm:t>
        <a:bodyPr/>
        <a:lstStyle/>
        <a:p>
          <a:endParaRPr lang="en-US"/>
        </a:p>
      </dgm:t>
    </dgm:pt>
    <dgm:pt modelId="{C11D1CA1-528A-451A-B518-D99A1BF220C1}" type="pres">
      <dgm:prSet presAssocID="{2BD36DDE-8EBA-48D6-A448-5740E9945E4B}" presName="sp" presStyleCnt="0"/>
      <dgm:spPr/>
    </dgm:pt>
    <dgm:pt modelId="{F1EBB4CC-A726-462F-A43B-D9AB17B1B0AA}" type="pres">
      <dgm:prSet presAssocID="{4A41F770-85E8-4CA2-B613-E81E0C9FCD36}" presName="composite" presStyleCnt="0"/>
      <dgm:spPr/>
    </dgm:pt>
    <dgm:pt modelId="{35F50154-4B38-4D95-9B24-648D2453E4FE}" type="pres">
      <dgm:prSet presAssocID="{4A41F770-85E8-4CA2-B613-E81E0C9FCD36}" presName="parentText" presStyleLbl="alignNode1" presStyleIdx="1" presStyleCnt="3" custLinFactNeighborY="-21146">
        <dgm:presLayoutVars>
          <dgm:chMax val="1"/>
          <dgm:bulletEnabled val="1"/>
        </dgm:presLayoutVars>
      </dgm:prSet>
      <dgm:spPr/>
      <dgm:t>
        <a:bodyPr/>
        <a:lstStyle/>
        <a:p>
          <a:endParaRPr lang="en-US"/>
        </a:p>
      </dgm:t>
    </dgm:pt>
    <dgm:pt modelId="{D5FBFE16-299F-4711-855F-EA6B80F9A00D}" type="pres">
      <dgm:prSet presAssocID="{4A41F770-85E8-4CA2-B613-E81E0C9FCD36}" presName="descendantText" presStyleLbl="alignAcc1" presStyleIdx="1" presStyleCnt="3" custLinFactNeighborX="781" custLinFactNeighborY="-22109">
        <dgm:presLayoutVars>
          <dgm:bulletEnabled val="1"/>
        </dgm:presLayoutVars>
      </dgm:prSet>
      <dgm:spPr/>
      <dgm:t>
        <a:bodyPr/>
        <a:lstStyle/>
        <a:p>
          <a:endParaRPr lang="en-US"/>
        </a:p>
      </dgm:t>
    </dgm:pt>
    <dgm:pt modelId="{C12F0EC1-151A-49A0-A4A1-64B2CF39F178}" type="pres">
      <dgm:prSet presAssocID="{831DDE36-33CA-4C5D-B3D4-A49A800C7945}" presName="sp" presStyleCnt="0"/>
      <dgm:spPr/>
    </dgm:pt>
    <dgm:pt modelId="{E80878B6-F79F-4282-8602-542D9F50645A}" type="pres">
      <dgm:prSet presAssocID="{806AD1BD-5EF6-4743-90AD-88D2D098BA31}" presName="composite" presStyleCnt="0"/>
      <dgm:spPr/>
    </dgm:pt>
    <dgm:pt modelId="{A1FE870F-9AD7-4FE3-A065-0AAFCF675E2A}" type="pres">
      <dgm:prSet presAssocID="{806AD1BD-5EF6-4743-90AD-88D2D098BA31}" presName="parentText" presStyleLbl="alignNode1" presStyleIdx="2" presStyleCnt="3" custLinFactNeighborX="0" custLinFactNeighborY="-42138">
        <dgm:presLayoutVars>
          <dgm:chMax val="1"/>
          <dgm:bulletEnabled val="1"/>
        </dgm:presLayoutVars>
      </dgm:prSet>
      <dgm:spPr/>
      <dgm:t>
        <a:bodyPr/>
        <a:lstStyle/>
        <a:p>
          <a:endParaRPr lang="en-US"/>
        </a:p>
      </dgm:t>
    </dgm:pt>
    <dgm:pt modelId="{D2DEB369-3E46-4C91-95BB-380C2933613F}" type="pres">
      <dgm:prSet presAssocID="{806AD1BD-5EF6-4743-90AD-88D2D098BA31}" presName="descendantText" presStyleLbl="alignAcc1" presStyleIdx="2" presStyleCnt="3" custLinFactNeighborX="781" custLinFactNeighborY="-43979">
        <dgm:presLayoutVars>
          <dgm:bulletEnabled val="1"/>
        </dgm:presLayoutVars>
      </dgm:prSet>
      <dgm:spPr/>
      <dgm:t>
        <a:bodyPr/>
        <a:lstStyle/>
        <a:p>
          <a:endParaRPr lang="en-US"/>
        </a:p>
      </dgm:t>
    </dgm:pt>
  </dgm:ptLst>
  <dgm:cxnLst>
    <dgm:cxn modelId="{D5831FFD-5FDC-4F43-BD2E-C787E0A51AD7}" srcId="{3A04479E-0ACC-49FB-BAE7-EBB39DFCEECB}" destId="{483734F4-6A6D-4420-8A77-6049448525F6}" srcOrd="0" destOrd="0" parTransId="{D000CFE1-E40B-4B62-B3F6-738ED131CB4F}" sibTransId="{2BD36DDE-8EBA-48D6-A448-5740E9945E4B}"/>
    <dgm:cxn modelId="{40E3AC4D-FC2E-4121-833D-0065F6072433}" type="presOf" srcId="{3A04479E-0ACC-49FB-BAE7-EBB39DFCEECB}" destId="{6358278E-9932-473C-AD86-FD1B504FAB6C}" srcOrd="0" destOrd="0" presId="urn:microsoft.com/office/officeart/2005/8/layout/chevron2"/>
    <dgm:cxn modelId="{08155ED4-77B5-4E11-BA34-925BC6195992}" srcId="{806AD1BD-5EF6-4743-90AD-88D2D098BA31}" destId="{61990187-A633-4CA7-B3B2-644B75A64142}" srcOrd="0" destOrd="0" parTransId="{D2922B1B-A0CA-4144-B656-55334CAF6F65}" sibTransId="{B77F8ED3-3AF7-4A41-B529-D34573941497}"/>
    <dgm:cxn modelId="{8EAFA048-2C2C-4115-A416-5483DC3C487D}" srcId="{483734F4-6A6D-4420-8A77-6049448525F6}" destId="{2F58ED52-345B-42D5-84F9-FCAFCD7B84CC}" srcOrd="0" destOrd="0" parTransId="{B84B489E-E66A-4C71-90AE-FB7B57EF63CA}" sibTransId="{7773CF6B-F047-481B-8B40-52095F64D99E}"/>
    <dgm:cxn modelId="{01096507-2198-4DCC-A88E-CBDA28D0B9CD}" srcId="{3A04479E-0ACC-49FB-BAE7-EBB39DFCEECB}" destId="{806AD1BD-5EF6-4743-90AD-88D2D098BA31}" srcOrd="2" destOrd="0" parTransId="{4D6791A3-EBEE-4161-8C9B-3FC99FE4C3C1}" sibTransId="{0BF5E604-0612-426F-AEE9-F06C6FBD8BA0}"/>
    <dgm:cxn modelId="{26D57785-1FF3-4AC6-8429-8DB692E4A44A}" type="presOf" srcId="{806AD1BD-5EF6-4743-90AD-88D2D098BA31}" destId="{A1FE870F-9AD7-4FE3-A065-0AAFCF675E2A}" srcOrd="0" destOrd="0" presId="urn:microsoft.com/office/officeart/2005/8/layout/chevron2"/>
    <dgm:cxn modelId="{53A31BD4-2C99-492E-AF98-75074D9A007C}" type="presOf" srcId="{C26D8529-7170-412F-84E8-A2D41DE09279}" destId="{D5FBFE16-299F-4711-855F-EA6B80F9A00D}" srcOrd="0" destOrd="0" presId="urn:microsoft.com/office/officeart/2005/8/layout/chevron2"/>
    <dgm:cxn modelId="{853FC51A-452B-4475-A948-36DB67D2C2AA}" type="presOf" srcId="{61990187-A633-4CA7-B3B2-644B75A64142}" destId="{D2DEB369-3E46-4C91-95BB-380C2933613F}" srcOrd="0" destOrd="0" presId="urn:microsoft.com/office/officeart/2005/8/layout/chevron2"/>
    <dgm:cxn modelId="{F745FE83-6CAA-4697-8FE9-F9CAC59488F7}" type="presOf" srcId="{4A41F770-85E8-4CA2-B613-E81E0C9FCD36}" destId="{35F50154-4B38-4D95-9B24-648D2453E4FE}" srcOrd="0" destOrd="0" presId="urn:microsoft.com/office/officeart/2005/8/layout/chevron2"/>
    <dgm:cxn modelId="{3C53A551-5589-431E-9FA7-BC594ADE8A76}" type="presOf" srcId="{2F58ED52-345B-42D5-84F9-FCAFCD7B84CC}" destId="{92F13E36-4108-4796-A2DD-49FB9A1B5DD6}" srcOrd="0" destOrd="0" presId="urn:microsoft.com/office/officeart/2005/8/layout/chevron2"/>
    <dgm:cxn modelId="{270D2396-D0FC-4921-B057-FB801CF59803}" srcId="{3A04479E-0ACC-49FB-BAE7-EBB39DFCEECB}" destId="{4A41F770-85E8-4CA2-B613-E81E0C9FCD36}" srcOrd="1" destOrd="0" parTransId="{F3BA059E-4071-47D7-AB8D-4F7F59207C90}" sibTransId="{831DDE36-33CA-4C5D-B3D4-A49A800C7945}"/>
    <dgm:cxn modelId="{20C7D893-9F49-499C-B04C-D110A130E431}" type="presOf" srcId="{483734F4-6A6D-4420-8A77-6049448525F6}" destId="{79DF376C-DD6F-4477-A458-F4A5CC940BBA}" srcOrd="0" destOrd="0" presId="urn:microsoft.com/office/officeart/2005/8/layout/chevron2"/>
    <dgm:cxn modelId="{40E8EC61-E2AA-4989-952B-5455E7B8CD8E}" srcId="{4A41F770-85E8-4CA2-B613-E81E0C9FCD36}" destId="{C26D8529-7170-412F-84E8-A2D41DE09279}" srcOrd="0" destOrd="0" parTransId="{8A271DA3-D0F6-4426-A61E-6552CC0C6C74}" sibTransId="{789B10FD-590C-4CB3-94F8-8BA5E5FFC60A}"/>
    <dgm:cxn modelId="{10F829C1-974D-4A78-B5B2-36BEF95FED27}" type="presParOf" srcId="{6358278E-9932-473C-AD86-FD1B504FAB6C}" destId="{F89F86B0-79C5-41A9-BDF7-0951A0490275}" srcOrd="0" destOrd="0" presId="urn:microsoft.com/office/officeart/2005/8/layout/chevron2"/>
    <dgm:cxn modelId="{2670D73B-B9D1-4BD0-A258-D92D14B5BA97}" type="presParOf" srcId="{F89F86B0-79C5-41A9-BDF7-0951A0490275}" destId="{79DF376C-DD6F-4477-A458-F4A5CC940BBA}" srcOrd="0" destOrd="0" presId="urn:microsoft.com/office/officeart/2005/8/layout/chevron2"/>
    <dgm:cxn modelId="{764955E3-00BE-4DE3-8F24-BB37BCD0B780}" type="presParOf" srcId="{F89F86B0-79C5-41A9-BDF7-0951A0490275}" destId="{92F13E36-4108-4796-A2DD-49FB9A1B5DD6}" srcOrd="1" destOrd="0" presId="urn:microsoft.com/office/officeart/2005/8/layout/chevron2"/>
    <dgm:cxn modelId="{5AD969FF-6D31-434B-8B45-19402ECEA0BE}" type="presParOf" srcId="{6358278E-9932-473C-AD86-FD1B504FAB6C}" destId="{C11D1CA1-528A-451A-B518-D99A1BF220C1}" srcOrd="1" destOrd="0" presId="urn:microsoft.com/office/officeart/2005/8/layout/chevron2"/>
    <dgm:cxn modelId="{AFF4F609-1A10-4688-BEBA-B1C259C89F2B}" type="presParOf" srcId="{6358278E-9932-473C-AD86-FD1B504FAB6C}" destId="{F1EBB4CC-A726-462F-A43B-D9AB17B1B0AA}" srcOrd="2" destOrd="0" presId="urn:microsoft.com/office/officeart/2005/8/layout/chevron2"/>
    <dgm:cxn modelId="{3547BAC1-3D92-4156-BA54-EB84D579B09E}" type="presParOf" srcId="{F1EBB4CC-A726-462F-A43B-D9AB17B1B0AA}" destId="{35F50154-4B38-4D95-9B24-648D2453E4FE}" srcOrd="0" destOrd="0" presId="urn:microsoft.com/office/officeart/2005/8/layout/chevron2"/>
    <dgm:cxn modelId="{F1F37FE6-3E8D-4674-9A97-6B96540D991E}" type="presParOf" srcId="{F1EBB4CC-A726-462F-A43B-D9AB17B1B0AA}" destId="{D5FBFE16-299F-4711-855F-EA6B80F9A00D}" srcOrd="1" destOrd="0" presId="urn:microsoft.com/office/officeart/2005/8/layout/chevron2"/>
    <dgm:cxn modelId="{4DD319E5-7D75-4D6B-82C3-7C69BEAFCD3E}" type="presParOf" srcId="{6358278E-9932-473C-AD86-FD1B504FAB6C}" destId="{C12F0EC1-151A-49A0-A4A1-64B2CF39F178}" srcOrd="3" destOrd="0" presId="urn:microsoft.com/office/officeart/2005/8/layout/chevron2"/>
    <dgm:cxn modelId="{C1BC78BC-1688-459D-9070-B4B8F7D04E69}" type="presParOf" srcId="{6358278E-9932-473C-AD86-FD1B504FAB6C}" destId="{E80878B6-F79F-4282-8602-542D9F50645A}" srcOrd="4" destOrd="0" presId="urn:microsoft.com/office/officeart/2005/8/layout/chevron2"/>
    <dgm:cxn modelId="{E161AFEE-7AE8-40E9-AD0C-C073BFA60FB5}" type="presParOf" srcId="{E80878B6-F79F-4282-8602-542D9F50645A}" destId="{A1FE870F-9AD7-4FE3-A065-0AAFCF675E2A}" srcOrd="0" destOrd="0" presId="urn:microsoft.com/office/officeart/2005/8/layout/chevron2"/>
    <dgm:cxn modelId="{DD6BC8F6-260F-47A9-B1CF-455DD7CE14D2}" type="presParOf" srcId="{E80878B6-F79F-4282-8602-542D9F50645A}" destId="{D2DEB369-3E46-4C91-95BB-380C2933613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D844A-C562-4040-B8C0-ABBF44015391}">
      <dsp:nvSpPr>
        <dsp:cNvPr id="0" name=""/>
        <dsp:cNvSpPr/>
      </dsp:nvSpPr>
      <dsp:spPr>
        <a:xfrm>
          <a:off x="5862641" y="2576995"/>
          <a:ext cx="1487564" cy="235981"/>
        </a:xfrm>
        <a:custGeom>
          <a:avLst/>
          <a:gdLst/>
          <a:ahLst/>
          <a:cxnLst/>
          <a:rect l="0" t="0" r="0" b="0"/>
          <a:pathLst>
            <a:path>
              <a:moveTo>
                <a:pt x="0" y="0"/>
              </a:moveTo>
              <a:lnTo>
                <a:pt x="0" y="160814"/>
              </a:lnTo>
              <a:lnTo>
                <a:pt x="1487564" y="160814"/>
              </a:lnTo>
              <a:lnTo>
                <a:pt x="1487564" y="235981"/>
              </a:lnTo>
            </a:path>
          </a:pathLst>
        </a:custGeom>
        <a:noFill/>
        <a:ln w="19050"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10D228-3445-4D72-8889-95EF3F9B6765}">
      <dsp:nvSpPr>
        <dsp:cNvPr id="0" name=""/>
        <dsp:cNvSpPr/>
      </dsp:nvSpPr>
      <dsp:spPr>
        <a:xfrm>
          <a:off x="5862641" y="2576995"/>
          <a:ext cx="495854" cy="235981"/>
        </a:xfrm>
        <a:custGeom>
          <a:avLst/>
          <a:gdLst/>
          <a:ahLst/>
          <a:cxnLst/>
          <a:rect l="0" t="0" r="0" b="0"/>
          <a:pathLst>
            <a:path>
              <a:moveTo>
                <a:pt x="0" y="0"/>
              </a:moveTo>
              <a:lnTo>
                <a:pt x="0" y="160814"/>
              </a:lnTo>
              <a:lnTo>
                <a:pt x="495854" y="160814"/>
              </a:lnTo>
              <a:lnTo>
                <a:pt x="495854" y="235981"/>
              </a:lnTo>
            </a:path>
          </a:pathLst>
        </a:custGeom>
        <a:noFill/>
        <a:ln w="19050"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9E2B21-4C00-4151-A967-84A5F94E916A}">
      <dsp:nvSpPr>
        <dsp:cNvPr id="0" name=""/>
        <dsp:cNvSpPr/>
      </dsp:nvSpPr>
      <dsp:spPr>
        <a:xfrm>
          <a:off x="5366786" y="2576995"/>
          <a:ext cx="495854" cy="235981"/>
        </a:xfrm>
        <a:custGeom>
          <a:avLst/>
          <a:gdLst/>
          <a:ahLst/>
          <a:cxnLst/>
          <a:rect l="0" t="0" r="0" b="0"/>
          <a:pathLst>
            <a:path>
              <a:moveTo>
                <a:pt x="495854" y="0"/>
              </a:moveTo>
              <a:lnTo>
                <a:pt x="495854" y="160814"/>
              </a:lnTo>
              <a:lnTo>
                <a:pt x="0" y="160814"/>
              </a:lnTo>
              <a:lnTo>
                <a:pt x="0" y="235981"/>
              </a:lnTo>
            </a:path>
          </a:pathLst>
        </a:custGeom>
        <a:noFill/>
        <a:ln w="19050"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B458CB-B164-4EB9-BE20-B049C2C7DCCD}">
      <dsp:nvSpPr>
        <dsp:cNvPr id="0" name=""/>
        <dsp:cNvSpPr/>
      </dsp:nvSpPr>
      <dsp:spPr>
        <a:xfrm>
          <a:off x="4375077" y="2576995"/>
          <a:ext cx="1487564" cy="235981"/>
        </a:xfrm>
        <a:custGeom>
          <a:avLst/>
          <a:gdLst/>
          <a:ahLst/>
          <a:cxnLst/>
          <a:rect l="0" t="0" r="0" b="0"/>
          <a:pathLst>
            <a:path>
              <a:moveTo>
                <a:pt x="1487564" y="0"/>
              </a:moveTo>
              <a:lnTo>
                <a:pt x="1487564" y="160814"/>
              </a:lnTo>
              <a:lnTo>
                <a:pt x="0" y="160814"/>
              </a:lnTo>
              <a:lnTo>
                <a:pt x="0" y="235981"/>
              </a:lnTo>
            </a:path>
          </a:pathLst>
        </a:custGeom>
        <a:noFill/>
        <a:ln w="19050"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C899AD-C071-40E3-9199-AAC4648937F7}">
      <dsp:nvSpPr>
        <dsp:cNvPr id="0" name=""/>
        <dsp:cNvSpPr/>
      </dsp:nvSpPr>
      <dsp:spPr>
        <a:xfrm>
          <a:off x="3879222" y="1825775"/>
          <a:ext cx="1983419" cy="235981"/>
        </a:xfrm>
        <a:custGeom>
          <a:avLst/>
          <a:gdLst/>
          <a:ahLst/>
          <a:cxnLst/>
          <a:rect l="0" t="0" r="0" b="0"/>
          <a:pathLst>
            <a:path>
              <a:moveTo>
                <a:pt x="0" y="0"/>
              </a:moveTo>
              <a:lnTo>
                <a:pt x="0" y="160814"/>
              </a:lnTo>
              <a:lnTo>
                <a:pt x="1983419" y="160814"/>
              </a:lnTo>
              <a:lnTo>
                <a:pt x="1983419" y="235981"/>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DAE5ED-5482-4C38-8CDD-E32ED806FCDE}">
      <dsp:nvSpPr>
        <dsp:cNvPr id="0" name=""/>
        <dsp:cNvSpPr/>
      </dsp:nvSpPr>
      <dsp:spPr>
        <a:xfrm>
          <a:off x="1895802" y="2576995"/>
          <a:ext cx="1487564" cy="235981"/>
        </a:xfrm>
        <a:custGeom>
          <a:avLst/>
          <a:gdLst/>
          <a:ahLst/>
          <a:cxnLst/>
          <a:rect l="0" t="0" r="0" b="0"/>
          <a:pathLst>
            <a:path>
              <a:moveTo>
                <a:pt x="0" y="0"/>
              </a:moveTo>
              <a:lnTo>
                <a:pt x="0" y="160814"/>
              </a:lnTo>
              <a:lnTo>
                <a:pt x="1487564" y="160814"/>
              </a:lnTo>
              <a:lnTo>
                <a:pt x="1487564" y="235981"/>
              </a:lnTo>
            </a:path>
          </a:pathLst>
        </a:custGeom>
        <a:noFill/>
        <a:ln w="19050"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F00CE3-A7F7-4D86-88B3-AB169F71BB7A}">
      <dsp:nvSpPr>
        <dsp:cNvPr id="0" name=""/>
        <dsp:cNvSpPr/>
      </dsp:nvSpPr>
      <dsp:spPr>
        <a:xfrm>
          <a:off x="1895802" y="2576995"/>
          <a:ext cx="495854" cy="235981"/>
        </a:xfrm>
        <a:custGeom>
          <a:avLst/>
          <a:gdLst/>
          <a:ahLst/>
          <a:cxnLst/>
          <a:rect l="0" t="0" r="0" b="0"/>
          <a:pathLst>
            <a:path>
              <a:moveTo>
                <a:pt x="0" y="0"/>
              </a:moveTo>
              <a:lnTo>
                <a:pt x="0" y="160814"/>
              </a:lnTo>
              <a:lnTo>
                <a:pt x="495854" y="160814"/>
              </a:lnTo>
              <a:lnTo>
                <a:pt x="495854" y="235981"/>
              </a:lnTo>
            </a:path>
          </a:pathLst>
        </a:custGeom>
        <a:noFill/>
        <a:ln w="19050"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95D910-402E-4D4D-BF1C-32E0F0A8F875}">
      <dsp:nvSpPr>
        <dsp:cNvPr id="0" name=""/>
        <dsp:cNvSpPr/>
      </dsp:nvSpPr>
      <dsp:spPr>
        <a:xfrm>
          <a:off x="1399948" y="2576995"/>
          <a:ext cx="495854" cy="235981"/>
        </a:xfrm>
        <a:custGeom>
          <a:avLst/>
          <a:gdLst/>
          <a:ahLst/>
          <a:cxnLst/>
          <a:rect l="0" t="0" r="0" b="0"/>
          <a:pathLst>
            <a:path>
              <a:moveTo>
                <a:pt x="495854" y="0"/>
              </a:moveTo>
              <a:lnTo>
                <a:pt x="495854" y="160814"/>
              </a:lnTo>
              <a:lnTo>
                <a:pt x="0" y="160814"/>
              </a:lnTo>
              <a:lnTo>
                <a:pt x="0" y="235981"/>
              </a:lnTo>
            </a:path>
          </a:pathLst>
        </a:custGeom>
        <a:noFill/>
        <a:ln w="19050"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2D92BE-90C6-43A1-87EA-E198E7AEC7AC}">
      <dsp:nvSpPr>
        <dsp:cNvPr id="0" name=""/>
        <dsp:cNvSpPr/>
      </dsp:nvSpPr>
      <dsp:spPr>
        <a:xfrm>
          <a:off x="408238" y="2576995"/>
          <a:ext cx="1487564" cy="235981"/>
        </a:xfrm>
        <a:custGeom>
          <a:avLst/>
          <a:gdLst/>
          <a:ahLst/>
          <a:cxnLst/>
          <a:rect l="0" t="0" r="0" b="0"/>
          <a:pathLst>
            <a:path>
              <a:moveTo>
                <a:pt x="1487564" y="0"/>
              </a:moveTo>
              <a:lnTo>
                <a:pt x="1487564" y="160814"/>
              </a:lnTo>
              <a:lnTo>
                <a:pt x="0" y="160814"/>
              </a:lnTo>
              <a:lnTo>
                <a:pt x="0" y="235981"/>
              </a:lnTo>
            </a:path>
          </a:pathLst>
        </a:custGeom>
        <a:noFill/>
        <a:ln w="19050"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BEAF67-E215-4D3A-96DD-2868A41B23BC}">
      <dsp:nvSpPr>
        <dsp:cNvPr id="0" name=""/>
        <dsp:cNvSpPr/>
      </dsp:nvSpPr>
      <dsp:spPr>
        <a:xfrm>
          <a:off x="1895802" y="1825775"/>
          <a:ext cx="1983419" cy="235981"/>
        </a:xfrm>
        <a:custGeom>
          <a:avLst/>
          <a:gdLst/>
          <a:ahLst/>
          <a:cxnLst/>
          <a:rect l="0" t="0" r="0" b="0"/>
          <a:pathLst>
            <a:path>
              <a:moveTo>
                <a:pt x="1983419" y="0"/>
              </a:moveTo>
              <a:lnTo>
                <a:pt x="1983419" y="160814"/>
              </a:lnTo>
              <a:lnTo>
                <a:pt x="0" y="160814"/>
              </a:lnTo>
              <a:lnTo>
                <a:pt x="0" y="235981"/>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D50BB9-6694-4F06-A34D-223F42B7E2D5}">
      <dsp:nvSpPr>
        <dsp:cNvPr id="0" name=""/>
        <dsp:cNvSpPr/>
      </dsp:nvSpPr>
      <dsp:spPr>
        <a:xfrm>
          <a:off x="3473522" y="1310536"/>
          <a:ext cx="811398" cy="515238"/>
        </a:xfrm>
        <a:prstGeom prst="roundRect">
          <a:avLst>
            <a:gd name="adj" fmla="val 10000"/>
          </a:avLst>
        </a:prstGeom>
        <a:solidFill>
          <a:schemeClr val="lt1">
            <a:hueOff val="0"/>
            <a:satOff val="0"/>
            <a:lumOff val="0"/>
            <a:alphaOff val="0"/>
          </a:schemeClr>
        </a:solidFill>
        <a:ln w="2857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35F3B35-5D17-4C26-97D4-11AE78F2D7C6}">
      <dsp:nvSpPr>
        <dsp:cNvPr id="0" name=""/>
        <dsp:cNvSpPr/>
      </dsp:nvSpPr>
      <dsp:spPr>
        <a:xfrm>
          <a:off x="3563678" y="1396184"/>
          <a:ext cx="811398" cy="515238"/>
        </a:xfrm>
        <a:prstGeom prst="roundRect">
          <a:avLst>
            <a:gd name="adj" fmla="val 10000"/>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Defect prediction Techniques</a:t>
          </a:r>
          <a:endParaRPr lang="en-US" sz="900" kern="1200" dirty="0"/>
        </a:p>
      </dsp:txBody>
      <dsp:txXfrm>
        <a:off x="3578769" y="1411275"/>
        <a:ext cx="781216" cy="485056"/>
      </dsp:txXfrm>
    </dsp:sp>
    <dsp:sp modelId="{39718A70-B1B1-49A3-B1C0-161AB6316DF9}">
      <dsp:nvSpPr>
        <dsp:cNvPr id="0" name=""/>
        <dsp:cNvSpPr/>
      </dsp:nvSpPr>
      <dsp:spPr>
        <a:xfrm>
          <a:off x="1490103" y="2061757"/>
          <a:ext cx="811398" cy="515238"/>
        </a:xfrm>
        <a:prstGeom prst="roundRect">
          <a:avLst>
            <a:gd name="adj" fmla="val 10000"/>
          </a:avLst>
        </a:prstGeom>
        <a:solidFill>
          <a:schemeClr val="lt1">
            <a:hueOff val="0"/>
            <a:satOff val="0"/>
            <a:lumOff val="0"/>
            <a:alphaOff val="0"/>
          </a:schemeClr>
        </a:solidFill>
        <a:ln w="2857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8D72910-A56F-4E03-A9F6-CE338A217C78}">
      <dsp:nvSpPr>
        <dsp:cNvPr id="0" name=""/>
        <dsp:cNvSpPr/>
      </dsp:nvSpPr>
      <dsp:spPr>
        <a:xfrm>
          <a:off x="1580258" y="2147404"/>
          <a:ext cx="811398" cy="515238"/>
        </a:xfrm>
        <a:prstGeom prst="roundRect">
          <a:avLst>
            <a:gd name="adj" fmla="val 10000"/>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Machine Learning Approaches</a:t>
          </a:r>
          <a:endParaRPr lang="en-US" sz="900" kern="1200" dirty="0"/>
        </a:p>
      </dsp:txBody>
      <dsp:txXfrm>
        <a:off x="1595349" y="2162495"/>
        <a:ext cx="781216" cy="485056"/>
      </dsp:txXfrm>
    </dsp:sp>
    <dsp:sp modelId="{3DCB8CFC-3AF2-4BCA-BF17-8EF7FBD1090D}">
      <dsp:nvSpPr>
        <dsp:cNvPr id="0" name=""/>
        <dsp:cNvSpPr/>
      </dsp:nvSpPr>
      <dsp:spPr>
        <a:xfrm>
          <a:off x="2538" y="2812977"/>
          <a:ext cx="811398" cy="515238"/>
        </a:xfrm>
        <a:prstGeom prst="roundRect">
          <a:avLst>
            <a:gd name="adj" fmla="val 10000"/>
          </a:avLst>
        </a:prstGeom>
        <a:solidFill>
          <a:schemeClr val="lt1">
            <a:hueOff val="0"/>
            <a:satOff val="0"/>
            <a:lumOff val="0"/>
            <a:alphaOff val="0"/>
          </a:schemeClr>
        </a:solidFill>
        <a:ln w="2857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AF10D63-DF8E-4526-B049-BF55EF89F670}">
      <dsp:nvSpPr>
        <dsp:cNvPr id="0" name=""/>
        <dsp:cNvSpPr/>
      </dsp:nvSpPr>
      <dsp:spPr>
        <a:xfrm>
          <a:off x="92694" y="2898624"/>
          <a:ext cx="811398" cy="515238"/>
        </a:xfrm>
        <a:prstGeom prst="roundRect">
          <a:avLst>
            <a:gd name="adj" fmla="val 10000"/>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ANN</a:t>
          </a:r>
          <a:endParaRPr lang="en-US" sz="900" kern="1200" dirty="0"/>
        </a:p>
      </dsp:txBody>
      <dsp:txXfrm>
        <a:off x="107785" y="2913715"/>
        <a:ext cx="781216" cy="485056"/>
      </dsp:txXfrm>
    </dsp:sp>
    <dsp:sp modelId="{11EA592C-1B0A-49B3-8122-D3FD6DEF74F6}">
      <dsp:nvSpPr>
        <dsp:cNvPr id="0" name=""/>
        <dsp:cNvSpPr/>
      </dsp:nvSpPr>
      <dsp:spPr>
        <a:xfrm>
          <a:off x="994248" y="2812977"/>
          <a:ext cx="811398" cy="515238"/>
        </a:xfrm>
        <a:prstGeom prst="roundRect">
          <a:avLst>
            <a:gd name="adj" fmla="val 10000"/>
          </a:avLst>
        </a:prstGeom>
        <a:solidFill>
          <a:schemeClr val="lt1">
            <a:hueOff val="0"/>
            <a:satOff val="0"/>
            <a:lumOff val="0"/>
            <a:alphaOff val="0"/>
          </a:schemeClr>
        </a:solidFill>
        <a:ln w="2857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9E6578F-A063-4017-908A-50F88F725565}">
      <dsp:nvSpPr>
        <dsp:cNvPr id="0" name=""/>
        <dsp:cNvSpPr/>
      </dsp:nvSpPr>
      <dsp:spPr>
        <a:xfrm>
          <a:off x="1084404" y="2898624"/>
          <a:ext cx="811398" cy="515238"/>
        </a:xfrm>
        <a:prstGeom prst="roundRect">
          <a:avLst>
            <a:gd name="adj" fmla="val 10000"/>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PSO</a:t>
          </a:r>
          <a:endParaRPr lang="en-US" sz="900" kern="1200" dirty="0"/>
        </a:p>
      </dsp:txBody>
      <dsp:txXfrm>
        <a:off x="1099495" y="2913715"/>
        <a:ext cx="781216" cy="485056"/>
      </dsp:txXfrm>
    </dsp:sp>
    <dsp:sp modelId="{44064E6B-4613-4D77-B924-75568E7E4D99}">
      <dsp:nvSpPr>
        <dsp:cNvPr id="0" name=""/>
        <dsp:cNvSpPr/>
      </dsp:nvSpPr>
      <dsp:spPr>
        <a:xfrm>
          <a:off x="1985958" y="2812977"/>
          <a:ext cx="811398" cy="515238"/>
        </a:xfrm>
        <a:prstGeom prst="roundRect">
          <a:avLst>
            <a:gd name="adj" fmla="val 10000"/>
          </a:avLst>
        </a:prstGeom>
        <a:solidFill>
          <a:schemeClr val="lt1">
            <a:hueOff val="0"/>
            <a:satOff val="0"/>
            <a:lumOff val="0"/>
            <a:alphaOff val="0"/>
          </a:schemeClr>
        </a:solidFill>
        <a:ln w="2857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480220B1-D704-4E9F-B529-9CCCF529E3F7}">
      <dsp:nvSpPr>
        <dsp:cNvPr id="0" name=""/>
        <dsp:cNvSpPr/>
      </dsp:nvSpPr>
      <dsp:spPr>
        <a:xfrm>
          <a:off x="2076113" y="2898624"/>
          <a:ext cx="811398" cy="515238"/>
        </a:xfrm>
        <a:prstGeom prst="roundRect">
          <a:avLst>
            <a:gd name="adj" fmla="val 10000"/>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SVM</a:t>
          </a:r>
          <a:endParaRPr lang="en-US" sz="900" kern="1200" dirty="0"/>
        </a:p>
      </dsp:txBody>
      <dsp:txXfrm>
        <a:off x="2091204" y="2913715"/>
        <a:ext cx="781216" cy="485056"/>
      </dsp:txXfrm>
    </dsp:sp>
    <dsp:sp modelId="{0568D686-B57B-47AC-9210-BD5F280F3DC0}">
      <dsp:nvSpPr>
        <dsp:cNvPr id="0" name=""/>
        <dsp:cNvSpPr/>
      </dsp:nvSpPr>
      <dsp:spPr>
        <a:xfrm>
          <a:off x="2977668" y="2812977"/>
          <a:ext cx="811398" cy="515238"/>
        </a:xfrm>
        <a:prstGeom prst="roundRect">
          <a:avLst>
            <a:gd name="adj" fmla="val 10000"/>
          </a:avLst>
        </a:prstGeom>
        <a:solidFill>
          <a:schemeClr val="lt1">
            <a:hueOff val="0"/>
            <a:satOff val="0"/>
            <a:lumOff val="0"/>
            <a:alphaOff val="0"/>
          </a:schemeClr>
        </a:solidFill>
        <a:ln w="2857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7B3FA9A-D10B-4780-88E9-B7F35891D88D}">
      <dsp:nvSpPr>
        <dsp:cNvPr id="0" name=""/>
        <dsp:cNvSpPr/>
      </dsp:nvSpPr>
      <dsp:spPr>
        <a:xfrm>
          <a:off x="3067823" y="2898624"/>
          <a:ext cx="811398" cy="515238"/>
        </a:xfrm>
        <a:prstGeom prst="roundRect">
          <a:avLst>
            <a:gd name="adj" fmla="val 10000"/>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Navie Bayes</a:t>
          </a:r>
          <a:endParaRPr lang="en-US" sz="900" kern="1200" dirty="0"/>
        </a:p>
      </dsp:txBody>
      <dsp:txXfrm>
        <a:off x="3082914" y="2913715"/>
        <a:ext cx="781216" cy="485056"/>
      </dsp:txXfrm>
    </dsp:sp>
    <dsp:sp modelId="{4FA5AD2A-08F3-4584-A487-45EEB0DA2ACC}">
      <dsp:nvSpPr>
        <dsp:cNvPr id="0" name=""/>
        <dsp:cNvSpPr/>
      </dsp:nvSpPr>
      <dsp:spPr>
        <a:xfrm>
          <a:off x="5456942" y="2061757"/>
          <a:ext cx="811398" cy="515238"/>
        </a:xfrm>
        <a:prstGeom prst="roundRect">
          <a:avLst>
            <a:gd name="adj" fmla="val 10000"/>
          </a:avLst>
        </a:prstGeom>
        <a:solidFill>
          <a:schemeClr val="lt1">
            <a:hueOff val="0"/>
            <a:satOff val="0"/>
            <a:lumOff val="0"/>
            <a:alphaOff val="0"/>
          </a:schemeClr>
        </a:solidFill>
        <a:ln w="2857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1D35ECF-A679-49FB-B5A0-30AAF41ADD6D}">
      <dsp:nvSpPr>
        <dsp:cNvPr id="0" name=""/>
        <dsp:cNvSpPr/>
      </dsp:nvSpPr>
      <dsp:spPr>
        <a:xfrm>
          <a:off x="5547097" y="2147404"/>
          <a:ext cx="811398" cy="515238"/>
        </a:xfrm>
        <a:prstGeom prst="roundRect">
          <a:avLst>
            <a:gd name="adj" fmla="val 10000"/>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Statistical Models</a:t>
          </a:r>
          <a:endParaRPr lang="en-US" sz="900" kern="1200" dirty="0"/>
        </a:p>
      </dsp:txBody>
      <dsp:txXfrm>
        <a:off x="5562188" y="2162495"/>
        <a:ext cx="781216" cy="485056"/>
      </dsp:txXfrm>
    </dsp:sp>
    <dsp:sp modelId="{6C127BE9-7ADA-46D1-8CCF-168621519B27}">
      <dsp:nvSpPr>
        <dsp:cNvPr id="0" name=""/>
        <dsp:cNvSpPr/>
      </dsp:nvSpPr>
      <dsp:spPr>
        <a:xfrm>
          <a:off x="3969377" y="2812977"/>
          <a:ext cx="811398" cy="515238"/>
        </a:xfrm>
        <a:prstGeom prst="roundRect">
          <a:avLst>
            <a:gd name="adj" fmla="val 10000"/>
          </a:avLst>
        </a:prstGeom>
        <a:solidFill>
          <a:schemeClr val="lt1">
            <a:hueOff val="0"/>
            <a:satOff val="0"/>
            <a:lumOff val="0"/>
            <a:alphaOff val="0"/>
          </a:schemeClr>
        </a:solidFill>
        <a:ln w="2857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2B830BE-E454-4DA8-9D2F-374C37300981}">
      <dsp:nvSpPr>
        <dsp:cNvPr id="0" name=""/>
        <dsp:cNvSpPr/>
      </dsp:nvSpPr>
      <dsp:spPr>
        <a:xfrm>
          <a:off x="4059533" y="2898624"/>
          <a:ext cx="811398" cy="515238"/>
        </a:xfrm>
        <a:prstGeom prst="roundRect">
          <a:avLst>
            <a:gd name="adj" fmla="val 10000"/>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Poisson Regression</a:t>
          </a:r>
          <a:endParaRPr lang="en-US" sz="900" kern="1200" dirty="0"/>
        </a:p>
      </dsp:txBody>
      <dsp:txXfrm>
        <a:off x="4074624" y="2913715"/>
        <a:ext cx="781216" cy="485056"/>
      </dsp:txXfrm>
    </dsp:sp>
    <dsp:sp modelId="{971F770E-CF0A-4EC2-99C8-6411AC28E610}">
      <dsp:nvSpPr>
        <dsp:cNvPr id="0" name=""/>
        <dsp:cNvSpPr/>
      </dsp:nvSpPr>
      <dsp:spPr>
        <a:xfrm>
          <a:off x="4961087" y="2812977"/>
          <a:ext cx="811398" cy="515238"/>
        </a:xfrm>
        <a:prstGeom prst="roundRect">
          <a:avLst>
            <a:gd name="adj" fmla="val 10000"/>
          </a:avLst>
        </a:prstGeom>
        <a:solidFill>
          <a:schemeClr val="lt1">
            <a:hueOff val="0"/>
            <a:satOff val="0"/>
            <a:lumOff val="0"/>
            <a:alphaOff val="0"/>
          </a:schemeClr>
        </a:solidFill>
        <a:ln w="2857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5E745E2-700B-47DF-89BB-8F3531847775}">
      <dsp:nvSpPr>
        <dsp:cNvPr id="0" name=""/>
        <dsp:cNvSpPr/>
      </dsp:nvSpPr>
      <dsp:spPr>
        <a:xfrm>
          <a:off x="5051242" y="2898624"/>
          <a:ext cx="811398" cy="515238"/>
        </a:xfrm>
        <a:prstGeom prst="roundRect">
          <a:avLst>
            <a:gd name="adj" fmla="val 10000"/>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Binomial Regression Model</a:t>
          </a:r>
          <a:endParaRPr lang="en-US" sz="900" kern="1200" dirty="0"/>
        </a:p>
      </dsp:txBody>
      <dsp:txXfrm>
        <a:off x="5066333" y="2913715"/>
        <a:ext cx="781216" cy="485056"/>
      </dsp:txXfrm>
    </dsp:sp>
    <dsp:sp modelId="{82786C23-E024-4575-927D-B8FC20AF5DC0}">
      <dsp:nvSpPr>
        <dsp:cNvPr id="0" name=""/>
        <dsp:cNvSpPr/>
      </dsp:nvSpPr>
      <dsp:spPr>
        <a:xfrm>
          <a:off x="5952797" y="2812977"/>
          <a:ext cx="811398" cy="515238"/>
        </a:xfrm>
        <a:prstGeom prst="roundRect">
          <a:avLst>
            <a:gd name="adj" fmla="val 10000"/>
          </a:avLst>
        </a:prstGeom>
        <a:solidFill>
          <a:schemeClr val="lt1">
            <a:hueOff val="0"/>
            <a:satOff val="0"/>
            <a:lumOff val="0"/>
            <a:alphaOff val="0"/>
          </a:schemeClr>
        </a:solidFill>
        <a:ln w="2857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2AD0C1B-3424-447E-82FB-A5922D07FADE}">
      <dsp:nvSpPr>
        <dsp:cNvPr id="0" name=""/>
        <dsp:cNvSpPr/>
      </dsp:nvSpPr>
      <dsp:spPr>
        <a:xfrm>
          <a:off x="6042952" y="2898624"/>
          <a:ext cx="811398" cy="515238"/>
        </a:xfrm>
        <a:prstGeom prst="roundRect">
          <a:avLst>
            <a:gd name="adj" fmla="val 10000"/>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Residual Analysis</a:t>
          </a:r>
          <a:endParaRPr lang="en-US" sz="900" kern="1200" dirty="0"/>
        </a:p>
      </dsp:txBody>
      <dsp:txXfrm>
        <a:off x="6058043" y="2913715"/>
        <a:ext cx="781216" cy="485056"/>
      </dsp:txXfrm>
    </dsp:sp>
    <dsp:sp modelId="{9B3F9455-1C79-4B40-B09C-6FB30B8366A3}">
      <dsp:nvSpPr>
        <dsp:cNvPr id="0" name=""/>
        <dsp:cNvSpPr/>
      </dsp:nvSpPr>
      <dsp:spPr>
        <a:xfrm>
          <a:off x="6944506" y="2812977"/>
          <a:ext cx="811398" cy="515238"/>
        </a:xfrm>
        <a:prstGeom prst="roundRect">
          <a:avLst>
            <a:gd name="adj" fmla="val 10000"/>
          </a:avLst>
        </a:prstGeom>
        <a:solidFill>
          <a:schemeClr val="lt1">
            <a:hueOff val="0"/>
            <a:satOff val="0"/>
            <a:lumOff val="0"/>
            <a:alphaOff val="0"/>
          </a:schemeClr>
        </a:solidFill>
        <a:ln w="2857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4894F4FD-A8BE-4466-A300-3D30662E9DB6}">
      <dsp:nvSpPr>
        <dsp:cNvPr id="0" name=""/>
        <dsp:cNvSpPr/>
      </dsp:nvSpPr>
      <dsp:spPr>
        <a:xfrm>
          <a:off x="7034662" y="2898624"/>
          <a:ext cx="811398" cy="515238"/>
        </a:xfrm>
        <a:prstGeom prst="roundRect">
          <a:avLst>
            <a:gd name="adj" fmla="val 10000"/>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Multivariate Model</a:t>
          </a:r>
          <a:endParaRPr lang="en-US" sz="900" kern="1200" dirty="0"/>
        </a:p>
      </dsp:txBody>
      <dsp:txXfrm>
        <a:off x="7049753" y="2913715"/>
        <a:ext cx="781216" cy="4850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F376C-DD6F-4477-A458-F4A5CC940BBA}">
      <dsp:nvSpPr>
        <dsp:cNvPr id="0" name=""/>
        <dsp:cNvSpPr/>
      </dsp:nvSpPr>
      <dsp:spPr>
        <a:xfrm rot="5400000">
          <a:off x="-168687" y="263303"/>
          <a:ext cx="1124582" cy="787207"/>
        </a:xfrm>
        <a:prstGeom prst="chevron">
          <a:avLst/>
        </a:prstGeom>
        <a:solidFill>
          <a:schemeClr val="accent2"/>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RQ1</a:t>
          </a:r>
          <a:endParaRPr lang="en-US" sz="2200" kern="1200" dirty="0"/>
        </a:p>
      </dsp:txBody>
      <dsp:txXfrm rot="-5400000">
        <a:off x="1" y="488220"/>
        <a:ext cx="787207" cy="337375"/>
      </dsp:txXfrm>
    </dsp:sp>
    <dsp:sp modelId="{92F13E36-4108-4796-A2DD-49FB9A1B5DD6}">
      <dsp:nvSpPr>
        <dsp:cNvPr id="0" name=""/>
        <dsp:cNvSpPr/>
      </dsp:nvSpPr>
      <dsp:spPr>
        <a:xfrm rot="5400000">
          <a:off x="3685714" y="-2896769"/>
          <a:ext cx="730978" cy="6527992"/>
        </a:xfrm>
        <a:prstGeom prst="round2SameRect">
          <a:avLst/>
        </a:prstGeom>
        <a:solidFill>
          <a:schemeClr val="lt1">
            <a:alpha val="90000"/>
            <a:hueOff val="0"/>
            <a:satOff val="0"/>
            <a:lumOff val="0"/>
            <a:alphaOff val="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How to effectively deal with poor quality data sets used for fault proneness prediction?</a:t>
          </a:r>
          <a:endParaRPr lang="en-US" sz="2000" kern="1200" dirty="0"/>
        </a:p>
      </dsp:txBody>
      <dsp:txXfrm rot="-5400000">
        <a:off x="787208" y="37420"/>
        <a:ext cx="6492309" cy="659612"/>
      </dsp:txXfrm>
    </dsp:sp>
    <dsp:sp modelId="{35F50154-4B38-4D95-9B24-648D2453E4FE}">
      <dsp:nvSpPr>
        <dsp:cNvPr id="0" name=""/>
        <dsp:cNvSpPr/>
      </dsp:nvSpPr>
      <dsp:spPr>
        <a:xfrm rot="5400000">
          <a:off x="-168687" y="854491"/>
          <a:ext cx="1124582" cy="787207"/>
        </a:xfrm>
        <a:prstGeom prst="chevron">
          <a:avLst/>
        </a:prstGeom>
        <a:solidFill>
          <a:schemeClr val="accent2"/>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RQ2</a:t>
          </a:r>
          <a:endParaRPr lang="en-US" sz="2200" kern="1200" dirty="0"/>
        </a:p>
      </dsp:txBody>
      <dsp:txXfrm rot="-5400000">
        <a:off x="1" y="1079408"/>
        <a:ext cx="787207" cy="337375"/>
      </dsp:txXfrm>
    </dsp:sp>
    <dsp:sp modelId="{D5FBFE16-299F-4711-855F-EA6B80F9A00D}">
      <dsp:nvSpPr>
        <dsp:cNvPr id="0" name=""/>
        <dsp:cNvSpPr/>
      </dsp:nvSpPr>
      <dsp:spPr>
        <a:xfrm rot="5400000">
          <a:off x="3685714" y="-2136510"/>
          <a:ext cx="730978" cy="6527992"/>
        </a:xfrm>
        <a:prstGeom prst="round2SameRect">
          <a:avLst/>
        </a:prstGeom>
        <a:solidFill>
          <a:schemeClr val="lt1">
            <a:alpha val="90000"/>
            <a:hueOff val="0"/>
            <a:satOff val="0"/>
            <a:lumOff val="0"/>
            <a:alphaOff val="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How to select optimize set of software metrics based on the program features efficiently</a:t>
          </a:r>
          <a:r>
            <a:rPr lang="en-US" sz="2200" kern="1200" dirty="0" smtClean="0"/>
            <a:t>?</a:t>
          </a:r>
          <a:endParaRPr lang="en-US" sz="2200" kern="1200" dirty="0"/>
        </a:p>
      </dsp:txBody>
      <dsp:txXfrm rot="-5400000">
        <a:off x="787208" y="797679"/>
        <a:ext cx="6492309" cy="659612"/>
      </dsp:txXfrm>
    </dsp:sp>
    <dsp:sp modelId="{A1FE870F-9AD7-4FE3-A065-0AAFCF675E2A}">
      <dsp:nvSpPr>
        <dsp:cNvPr id="0" name=""/>
        <dsp:cNvSpPr/>
      </dsp:nvSpPr>
      <dsp:spPr>
        <a:xfrm rot="5400000">
          <a:off x="-168687" y="1540290"/>
          <a:ext cx="1124582" cy="787207"/>
        </a:xfrm>
        <a:prstGeom prst="chevron">
          <a:avLst/>
        </a:prstGeom>
        <a:solidFill>
          <a:schemeClr val="accent2"/>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RQ3</a:t>
          </a:r>
          <a:endParaRPr lang="en-US" sz="2200" kern="1200" dirty="0"/>
        </a:p>
      </dsp:txBody>
      <dsp:txXfrm rot="-5400000">
        <a:off x="1" y="1765207"/>
        <a:ext cx="787207" cy="337375"/>
      </dsp:txXfrm>
    </dsp:sp>
    <dsp:sp modelId="{D2DEB369-3E46-4C91-95BB-380C2933613F}">
      <dsp:nvSpPr>
        <dsp:cNvPr id="0" name=""/>
        <dsp:cNvSpPr/>
      </dsp:nvSpPr>
      <dsp:spPr>
        <a:xfrm rot="5400000">
          <a:off x="3685714" y="-1374504"/>
          <a:ext cx="730978" cy="6527992"/>
        </a:xfrm>
        <a:prstGeom prst="round2SameRect">
          <a:avLst/>
        </a:prstGeom>
        <a:solidFill>
          <a:schemeClr val="lt1">
            <a:alpha val="90000"/>
            <a:hueOff val="0"/>
            <a:satOff val="0"/>
            <a:lumOff val="0"/>
            <a:alphaOff val="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How to ensure the optimize capability of defect prediction?</a:t>
          </a:r>
          <a:endParaRPr lang="en-US" sz="2000" kern="1200" dirty="0"/>
        </a:p>
      </dsp:txBody>
      <dsp:txXfrm rot="-5400000">
        <a:off x="787208" y="1559685"/>
        <a:ext cx="6492309" cy="6596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93382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7411" name="Rectangle 3"/>
          <p:cNvSpPr>
            <a:spLocks noGrp="1" noChangeArrowheads="1"/>
          </p:cNvSpPr>
          <p:nvPr>
            <p:ph type="dt" sz="quarter" idx="1"/>
          </p:nvPr>
        </p:nvSpPr>
        <p:spPr bwMode="auto">
          <a:xfrm>
            <a:off x="5141913" y="0"/>
            <a:ext cx="393382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7412" name="Rectangle 4"/>
          <p:cNvSpPr>
            <a:spLocks noGrp="1" noChangeArrowheads="1"/>
          </p:cNvSpPr>
          <p:nvPr>
            <p:ph type="ftr" sz="quarter" idx="2"/>
          </p:nvPr>
        </p:nvSpPr>
        <p:spPr bwMode="auto">
          <a:xfrm>
            <a:off x="0" y="6513513"/>
            <a:ext cx="393382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r>
              <a:rPr lang="en-US"/>
              <a:t>Copyright (C) 2003 Internatioal Islamic University, Islamabad</a:t>
            </a:r>
          </a:p>
        </p:txBody>
      </p:sp>
      <p:sp>
        <p:nvSpPr>
          <p:cNvPr id="17413" name="Rectangle 5"/>
          <p:cNvSpPr>
            <a:spLocks noGrp="1" noChangeArrowheads="1"/>
          </p:cNvSpPr>
          <p:nvPr>
            <p:ph type="sldNum" sz="quarter" idx="3"/>
          </p:nvPr>
        </p:nvSpPr>
        <p:spPr bwMode="auto">
          <a:xfrm>
            <a:off x="5141913" y="6513513"/>
            <a:ext cx="393382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D9709DB-C6CA-4B1B-AB4F-D9929FE69262}" type="slidenum">
              <a:rPr lang="en-US"/>
              <a:pPr>
                <a:defRPr/>
              </a:pPr>
              <a:t>‹#›</a:t>
            </a:fld>
            <a:endParaRPr lang="en-US"/>
          </a:p>
        </p:txBody>
      </p:sp>
    </p:spTree>
    <p:extLst>
      <p:ext uri="{BB962C8B-B14F-4D97-AF65-F5344CB8AC3E}">
        <p14:creationId xmlns:p14="http://schemas.microsoft.com/office/powerpoint/2010/main" val="1835488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93382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5363" name="Rectangle 3"/>
          <p:cNvSpPr>
            <a:spLocks noGrp="1" noChangeArrowheads="1"/>
          </p:cNvSpPr>
          <p:nvPr>
            <p:ph type="dt" idx="1"/>
          </p:nvPr>
        </p:nvSpPr>
        <p:spPr bwMode="auto">
          <a:xfrm>
            <a:off x="5141913" y="0"/>
            <a:ext cx="393382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2825750" y="514350"/>
            <a:ext cx="3429000" cy="257175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08050" y="3257550"/>
            <a:ext cx="7261225"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6513513"/>
            <a:ext cx="393382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r>
              <a:rPr lang="en-US"/>
              <a:t>Copyright (C) 2003 Internatioal Islamic University, Islamabad</a:t>
            </a:r>
          </a:p>
        </p:txBody>
      </p:sp>
      <p:sp>
        <p:nvSpPr>
          <p:cNvPr id="15367" name="Rectangle 7"/>
          <p:cNvSpPr>
            <a:spLocks noGrp="1" noChangeArrowheads="1"/>
          </p:cNvSpPr>
          <p:nvPr>
            <p:ph type="sldNum" sz="quarter" idx="5"/>
          </p:nvPr>
        </p:nvSpPr>
        <p:spPr bwMode="auto">
          <a:xfrm>
            <a:off x="5141913" y="6513513"/>
            <a:ext cx="393382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34A3675-0C1D-401E-9822-20C9FA30823A}" type="slidenum">
              <a:rPr lang="en-US"/>
              <a:pPr>
                <a:defRPr/>
              </a:pPr>
              <a:t>‹#›</a:t>
            </a:fld>
            <a:endParaRPr lang="en-US"/>
          </a:p>
        </p:txBody>
      </p:sp>
    </p:spTree>
    <p:extLst>
      <p:ext uri="{BB962C8B-B14F-4D97-AF65-F5344CB8AC3E}">
        <p14:creationId xmlns:p14="http://schemas.microsoft.com/office/powerpoint/2010/main" val="322527513"/>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ftr" sz="quarter" idx="4"/>
          </p:nvPr>
        </p:nvSpPr>
        <p:spPr>
          <a:noFill/>
        </p:spPr>
        <p:txBody>
          <a:bodyPr/>
          <a:lstStyle/>
          <a:p>
            <a:r>
              <a:rPr lang="en-US" smtClean="0">
                <a:latin typeface="Arial" pitchFamily="34" charset="0"/>
              </a:rPr>
              <a:t>Copyright (C) 2003 Internatioal Islamic University, Islamabad</a:t>
            </a:r>
          </a:p>
        </p:txBody>
      </p:sp>
      <p:sp>
        <p:nvSpPr>
          <p:cNvPr id="28675" name="Rectangle 2"/>
          <p:cNvSpPr>
            <a:spLocks noGrp="1" noRot="1" noChangeAspect="1" noChangeArrowheads="1" noTextEdit="1"/>
          </p:cNvSpPr>
          <p:nvPr>
            <p:ph type="sldImg"/>
          </p:nvPr>
        </p:nvSpPr>
        <p:spPr>
          <a:xfrm>
            <a:off x="2822575" y="512763"/>
            <a:ext cx="3432175" cy="2573337"/>
          </a:xfrm>
          <a:ln/>
        </p:spPr>
      </p:sp>
      <p:sp>
        <p:nvSpPr>
          <p:cNvPr id="28676" name="Rectangle 3"/>
          <p:cNvSpPr>
            <a:spLocks noGrp="1" noChangeArrowheads="1"/>
          </p:cNvSpPr>
          <p:nvPr>
            <p:ph type="body" idx="1"/>
          </p:nvPr>
        </p:nvSpPr>
        <p:spPr>
          <a:xfrm>
            <a:off x="904875" y="3257550"/>
            <a:ext cx="7267575" cy="3087688"/>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FF0000"/>
                </a:solidFill>
              </a:rPr>
              <a:t>A software metric is a measure of some property of a piece of software or its specifications.</a:t>
            </a:r>
          </a:p>
          <a:p>
            <a:pPr eaLnBrk="1" hangingPunct="1"/>
            <a:endParaRPr lang="en-US" dirty="0" smtClean="0">
              <a:latin typeface="Arial" pitchFamily="34" charset="0"/>
            </a:endParaRPr>
          </a:p>
        </p:txBody>
      </p:sp>
    </p:spTree>
    <p:extLst>
      <p:ext uri="{BB962C8B-B14F-4D97-AF65-F5344CB8AC3E}">
        <p14:creationId xmlns:p14="http://schemas.microsoft.com/office/powerpoint/2010/main" val="1170582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txBox="1">
            <a:spLocks noGrp="1" noChangeArrowheads="1"/>
          </p:cNvSpPr>
          <p:nvPr/>
        </p:nvSpPr>
        <p:spPr bwMode="auto">
          <a:xfrm>
            <a:off x="0" y="6513513"/>
            <a:ext cx="3933825" cy="342900"/>
          </a:xfrm>
          <a:prstGeom prst="rect">
            <a:avLst/>
          </a:prstGeom>
          <a:noFill/>
          <a:ln w="9525">
            <a:noFill/>
            <a:miter lim="800000"/>
            <a:headEnd/>
            <a:tailEnd/>
          </a:ln>
        </p:spPr>
        <p:txBody>
          <a:bodyPr anchor="b"/>
          <a:lstStyle/>
          <a:p>
            <a:r>
              <a:rPr lang="en-US">
                <a:latin typeface="Arial" pitchFamily="34" charset="0"/>
              </a:rPr>
              <a:t>Copyright (C) 2003 Internatioal Islamic University, Islamabad</a:t>
            </a:r>
          </a:p>
        </p:txBody>
      </p:sp>
      <p:sp>
        <p:nvSpPr>
          <p:cNvPr id="39939" name="Rectangle 2"/>
          <p:cNvSpPr>
            <a:spLocks noGrp="1" noRot="1" noChangeAspect="1" noChangeArrowheads="1" noTextEdit="1"/>
          </p:cNvSpPr>
          <p:nvPr>
            <p:ph type="sldImg"/>
          </p:nvPr>
        </p:nvSpPr>
        <p:spPr>
          <a:xfrm>
            <a:off x="2827338" y="514350"/>
            <a:ext cx="3429000" cy="2571750"/>
          </a:xfrm>
          <a:ln/>
        </p:spPr>
      </p:sp>
      <p:sp>
        <p:nvSpPr>
          <p:cNvPr id="3994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831232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txBox="1">
            <a:spLocks noGrp="1" noChangeArrowheads="1"/>
          </p:cNvSpPr>
          <p:nvPr/>
        </p:nvSpPr>
        <p:spPr bwMode="auto">
          <a:xfrm>
            <a:off x="0" y="6513513"/>
            <a:ext cx="3933825" cy="342900"/>
          </a:xfrm>
          <a:prstGeom prst="rect">
            <a:avLst/>
          </a:prstGeom>
          <a:noFill/>
          <a:ln w="9525">
            <a:noFill/>
            <a:miter lim="800000"/>
            <a:headEnd/>
            <a:tailEnd/>
          </a:ln>
        </p:spPr>
        <p:txBody>
          <a:bodyPr anchor="b"/>
          <a:lstStyle/>
          <a:p>
            <a:r>
              <a:rPr lang="en-US">
                <a:latin typeface="Arial" pitchFamily="34" charset="0"/>
              </a:rPr>
              <a:t>Copyright (C) 2003 Internatioal Islamic University, Islamabad</a:t>
            </a:r>
          </a:p>
        </p:txBody>
      </p:sp>
      <p:sp>
        <p:nvSpPr>
          <p:cNvPr id="39939" name="Rectangle 2"/>
          <p:cNvSpPr>
            <a:spLocks noGrp="1" noRot="1" noChangeAspect="1" noChangeArrowheads="1" noTextEdit="1"/>
          </p:cNvSpPr>
          <p:nvPr>
            <p:ph type="sldImg"/>
          </p:nvPr>
        </p:nvSpPr>
        <p:spPr>
          <a:xfrm>
            <a:off x="2827338" y="514350"/>
            <a:ext cx="3429000" cy="2571750"/>
          </a:xfrm>
          <a:ln/>
        </p:spPr>
      </p:sp>
      <p:sp>
        <p:nvSpPr>
          <p:cNvPr id="3994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79737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txBox="1">
            <a:spLocks noGrp="1" noChangeArrowheads="1"/>
          </p:cNvSpPr>
          <p:nvPr/>
        </p:nvSpPr>
        <p:spPr bwMode="auto">
          <a:xfrm>
            <a:off x="0" y="6513513"/>
            <a:ext cx="3933825" cy="342900"/>
          </a:xfrm>
          <a:prstGeom prst="rect">
            <a:avLst/>
          </a:prstGeom>
          <a:noFill/>
          <a:ln w="9525">
            <a:noFill/>
            <a:miter lim="800000"/>
            <a:headEnd/>
            <a:tailEnd/>
          </a:ln>
        </p:spPr>
        <p:txBody>
          <a:bodyPr anchor="b"/>
          <a:lstStyle/>
          <a:p>
            <a:r>
              <a:rPr lang="en-US">
                <a:latin typeface="Arial" pitchFamily="34" charset="0"/>
              </a:rPr>
              <a:t>Copyright (C) 2003 Internatioal Islamic University, Islamabad</a:t>
            </a:r>
          </a:p>
        </p:txBody>
      </p:sp>
      <p:sp>
        <p:nvSpPr>
          <p:cNvPr id="39939" name="Rectangle 2"/>
          <p:cNvSpPr>
            <a:spLocks noGrp="1" noRot="1" noChangeAspect="1" noChangeArrowheads="1" noTextEdit="1"/>
          </p:cNvSpPr>
          <p:nvPr>
            <p:ph type="sldImg"/>
          </p:nvPr>
        </p:nvSpPr>
        <p:spPr>
          <a:xfrm>
            <a:off x="2827338" y="514350"/>
            <a:ext cx="3429000" cy="2571750"/>
          </a:xfrm>
          <a:ln/>
        </p:spPr>
      </p:sp>
      <p:sp>
        <p:nvSpPr>
          <p:cNvPr id="3994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105411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txBox="1">
            <a:spLocks noGrp="1" noChangeArrowheads="1"/>
          </p:cNvSpPr>
          <p:nvPr/>
        </p:nvSpPr>
        <p:spPr bwMode="auto">
          <a:xfrm>
            <a:off x="0" y="6513513"/>
            <a:ext cx="3933825" cy="342900"/>
          </a:xfrm>
          <a:prstGeom prst="rect">
            <a:avLst/>
          </a:prstGeom>
          <a:noFill/>
          <a:ln w="9525">
            <a:noFill/>
            <a:miter lim="800000"/>
            <a:headEnd/>
            <a:tailEnd/>
          </a:ln>
        </p:spPr>
        <p:txBody>
          <a:bodyPr anchor="b"/>
          <a:lstStyle/>
          <a:p>
            <a:r>
              <a:rPr lang="en-US">
                <a:latin typeface="Arial" pitchFamily="34" charset="0"/>
              </a:rPr>
              <a:t>Copyright (C) 2003 Internatioal Islamic University, Islamabad</a:t>
            </a:r>
          </a:p>
        </p:txBody>
      </p:sp>
      <p:sp>
        <p:nvSpPr>
          <p:cNvPr id="38915" name="Rectangle 2"/>
          <p:cNvSpPr>
            <a:spLocks noGrp="1" noRot="1" noChangeAspect="1" noChangeArrowheads="1" noTextEdit="1"/>
          </p:cNvSpPr>
          <p:nvPr>
            <p:ph type="sldImg"/>
          </p:nvPr>
        </p:nvSpPr>
        <p:spPr>
          <a:xfrm>
            <a:off x="2827338" y="514350"/>
            <a:ext cx="3429000" cy="2571750"/>
          </a:xfrm>
          <a:ln/>
        </p:spPr>
      </p:sp>
      <p:sp>
        <p:nvSpPr>
          <p:cNvPr id="3891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8668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txBox="1">
            <a:spLocks noGrp="1" noChangeArrowheads="1"/>
          </p:cNvSpPr>
          <p:nvPr/>
        </p:nvSpPr>
        <p:spPr bwMode="auto">
          <a:xfrm>
            <a:off x="0" y="6513513"/>
            <a:ext cx="3933825" cy="342900"/>
          </a:xfrm>
          <a:prstGeom prst="rect">
            <a:avLst/>
          </a:prstGeom>
          <a:noFill/>
          <a:ln w="9525">
            <a:noFill/>
            <a:miter lim="800000"/>
            <a:headEnd/>
            <a:tailEnd/>
          </a:ln>
        </p:spPr>
        <p:txBody>
          <a:bodyPr anchor="b"/>
          <a:lstStyle/>
          <a:p>
            <a:r>
              <a:rPr lang="en-US">
                <a:latin typeface="Arial" pitchFamily="34" charset="0"/>
              </a:rPr>
              <a:t>Copyright (C) 2003 Internatioal Islamic University, Islamabad</a:t>
            </a:r>
          </a:p>
        </p:txBody>
      </p:sp>
      <p:sp>
        <p:nvSpPr>
          <p:cNvPr id="38915" name="Rectangle 2"/>
          <p:cNvSpPr>
            <a:spLocks noGrp="1" noRot="1" noChangeAspect="1" noChangeArrowheads="1" noTextEdit="1"/>
          </p:cNvSpPr>
          <p:nvPr>
            <p:ph type="sldImg"/>
          </p:nvPr>
        </p:nvSpPr>
        <p:spPr>
          <a:xfrm>
            <a:off x="2827338" y="514350"/>
            <a:ext cx="3429000" cy="2571750"/>
          </a:xfrm>
          <a:ln/>
        </p:spPr>
      </p:sp>
      <p:sp>
        <p:nvSpPr>
          <p:cNvPr id="3891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687413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txBox="1">
            <a:spLocks noGrp="1" noChangeArrowheads="1"/>
          </p:cNvSpPr>
          <p:nvPr/>
        </p:nvSpPr>
        <p:spPr bwMode="auto">
          <a:xfrm>
            <a:off x="0" y="6513513"/>
            <a:ext cx="3933825" cy="342900"/>
          </a:xfrm>
          <a:prstGeom prst="rect">
            <a:avLst/>
          </a:prstGeom>
          <a:noFill/>
          <a:ln w="9525">
            <a:noFill/>
            <a:miter lim="800000"/>
            <a:headEnd/>
            <a:tailEnd/>
          </a:ln>
        </p:spPr>
        <p:txBody>
          <a:bodyPr anchor="b"/>
          <a:lstStyle/>
          <a:p>
            <a:r>
              <a:rPr lang="en-US">
                <a:latin typeface="Arial" pitchFamily="34" charset="0"/>
              </a:rPr>
              <a:t>Copyright (C) 2003 Internatioal Islamic University, Islamabad</a:t>
            </a:r>
          </a:p>
        </p:txBody>
      </p:sp>
      <p:sp>
        <p:nvSpPr>
          <p:cNvPr id="38915" name="Rectangle 2"/>
          <p:cNvSpPr>
            <a:spLocks noGrp="1" noRot="1" noChangeAspect="1" noChangeArrowheads="1" noTextEdit="1"/>
          </p:cNvSpPr>
          <p:nvPr>
            <p:ph type="sldImg"/>
          </p:nvPr>
        </p:nvSpPr>
        <p:spPr>
          <a:xfrm>
            <a:off x="2827338" y="514350"/>
            <a:ext cx="3429000" cy="2571750"/>
          </a:xfrm>
          <a:ln/>
        </p:spPr>
      </p:sp>
      <p:sp>
        <p:nvSpPr>
          <p:cNvPr id="3891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750270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txBox="1">
            <a:spLocks noGrp="1" noChangeArrowheads="1"/>
          </p:cNvSpPr>
          <p:nvPr/>
        </p:nvSpPr>
        <p:spPr bwMode="auto">
          <a:xfrm>
            <a:off x="0" y="6513513"/>
            <a:ext cx="3933825" cy="342900"/>
          </a:xfrm>
          <a:prstGeom prst="rect">
            <a:avLst/>
          </a:prstGeom>
          <a:noFill/>
          <a:ln w="9525">
            <a:noFill/>
            <a:miter lim="800000"/>
            <a:headEnd/>
            <a:tailEnd/>
          </a:ln>
        </p:spPr>
        <p:txBody>
          <a:bodyPr anchor="b"/>
          <a:lstStyle/>
          <a:p>
            <a:r>
              <a:rPr lang="en-US">
                <a:latin typeface="Arial" pitchFamily="34" charset="0"/>
              </a:rPr>
              <a:t>Copyright (C) 2003 Internatioal Islamic University, Islamabad</a:t>
            </a:r>
          </a:p>
        </p:txBody>
      </p:sp>
      <p:sp>
        <p:nvSpPr>
          <p:cNvPr id="41987" name="Rectangle 2"/>
          <p:cNvSpPr>
            <a:spLocks noGrp="1" noRot="1" noChangeAspect="1" noChangeArrowheads="1" noTextEdit="1"/>
          </p:cNvSpPr>
          <p:nvPr>
            <p:ph type="sldImg"/>
          </p:nvPr>
        </p:nvSpPr>
        <p:spPr>
          <a:xfrm>
            <a:off x="2827338" y="514350"/>
            <a:ext cx="3429000" cy="2571750"/>
          </a:xfrm>
          <a:ln/>
        </p:spPr>
      </p:sp>
      <p:sp>
        <p:nvSpPr>
          <p:cNvPr id="4198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376325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txBox="1">
            <a:spLocks noGrp="1" noChangeArrowheads="1"/>
          </p:cNvSpPr>
          <p:nvPr/>
        </p:nvSpPr>
        <p:spPr bwMode="auto">
          <a:xfrm>
            <a:off x="0" y="6513513"/>
            <a:ext cx="3933825" cy="342900"/>
          </a:xfrm>
          <a:prstGeom prst="rect">
            <a:avLst/>
          </a:prstGeom>
          <a:noFill/>
          <a:ln w="9525">
            <a:noFill/>
            <a:miter lim="800000"/>
            <a:headEnd/>
            <a:tailEnd/>
          </a:ln>
        </p:spPr>
        <p:txBody>
          <a:bodyPr anchor="b"/>
          <a:lstStyle/>
          <a:p>
            <a:r>
              <a:rPr lang="en-US">
                <a:latin typeface="Arial" pitchFamily="34" charset="0"/>
              </a:rPr>
              <a:t>Copyright (C) 2003 Internatioal Islamic University, Islamabad</a:t>
            </a:r>
          </a:p>
        </p:txBody>
      </p:sp>
      <p:sp>
        <p:nvSpPr>
          <p:cNvPr id="43011" name="Rectangle 2"/>
          <p:cNvSpPr>
            <a:spLocks noGrp="1" noRot="1" noChangeAspect="1" noChangeArrowheads="1" noTextEdit="1"/>
          </p:cNvSpPr>
          <p:nvPr>
            <p:ph type="sldImg"/>
          </p:nvPr>
        </p:nvSpPr>
        <p:spPr>
          <a:xfrm>
            <a:off x="2827338" y="514350"/>
            <a:ext cx="3429000" cy="2571750"/>
          </a:xfrm>
          <a:ln/>
        </p:spPr>
      </p:sp>
      <p:sp>
        <p:nvSpPr>
          <p:cNvPr id="4301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120993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ftr" sz="quarter" idx="4"/>
          </p:nvPr>
        </p:nvSpPr>
        <p:spPr>
          <a:noFill/>
        </p:spPr>
        <p:txBody>
          <a:bodyPr/>
          <a:lstStyle/>
          <a:p>
            <a:r>
              <a:rPr lang="en-US" smtClean="0">
                <a:latin typeface="Arial" pitchFamily="34" charset="0"/>
              </a:rPr>
              <a:t>Copyright (C) 2003 Internatioal Islamic University, Islamabad</a:t>
            </a:r>
          </a:p>
        </p:txBody>
      </p:sp>
      <p:sp>
        <p:nvSpPr>
          <p:cNvPr id="44035" name="Rectangle 2"/>
          <p:cNvSpPr>
            <a:spLocks noGrp="1" noRot="1" noChangeAspect="1" noChangeArrowheads="1" noTextEdit="1"/>
          </p:cNvSpPr>
          <p:nvPr>
            <p:ph type="sldImg"/>
          </p:nvPr>
        </p:nvSpPr>
        <p:spPr>
          <a:xfrm>
            <a:off x="2827338" y="514350"/>
            <a:ext cx="3429000" cy="2571750"/>
          </a:xfrm>
          <a:ln/>
        </p:spPr>
      </p:sp>
      <p:sp>
        <p:nvSpPr>
          <p:cNvPr id="4403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444848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ftr" sz="quarter" idx="4"/>
          </p:nvPr>
        </p:nvSpPr>
        <p:spPr>
          <a:noFill/>
        </p:spPr>
        <p:txBody>
          <a:bodyPr/>
          <a:lstStyle/>
          <a:p>
            <a:r>
              <a:rPr lang="en-US" smtClean="0">
                <a:latin typeface="Arial" pitchFamily="34" charset="0"/>
              </a:rPr>
              <a:t>Copyright (C) 2003 Internatioal Islamic University, Islamabad</a:t>
            </a:r>
          </a:p>
        </p:txBody>
      </p:sp>
      <p:sp>
        <p:nvSpPr>
          <p:cNvPr id="44035" name="Rectangle 2"/>
          <p:cNvSpPr>
            <a:spLocks noGrp="1" noRot="1" noChangeAspect="1" noChangeArrowheads="1" noTextEdit="1"/>
          </p:cNvSpPr>
          <p:nvPr>
            <p:ph type="sldImg"/>
          </p:nvPr>
        </p:nvSpPr>
        <p:spPr>
          <a:xfrm>
            <a:off x="2827338" y="514350"/>
            <a:ext cx="3429000" cy="2571750"/>
          </a:xfrm>
          <a:ln/>
        </p:spPr>
      </p:sp>
      <p:sp>
        <p:nvSpPr>
          <p:cNvPr id="4403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868182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ftr" sz="quarter" idx="4"/>
          </p:nvPr>
        </p:nvSpPr>
        <p:spPr>
          <a:noFill/>
        </p:spPr>
        <p:txBody>
          <a:bodyPr/>
          <a:lstStyle/>
          <a:p>
            <a:r>
              <a:rPr lang="en-US" smtClean="0">
                <a:latin typeface="Arial" pitchFamily="34" charset="0"/>
              </a:rPr>
              <a:t>Copyright (C) 2003 Internatioal Islamic University, Islamabad</a:t>
            </a:r>
          </a:p>
        </p:txBody>
      </p:sp>
      <p:sp>
        <p:nvSpPr>
          <p:cNvPr id="31747" name="Rectangle 2"/>
          <p:cNvSpPr>
            <a:spLocks noGrp="1" noRot="1" noChangeAspect="1" noChangeArrowheads="1" noTextEdit="1"/>
          </p:cNvSpPr>
          <p:nvPr>
            <p:ph type="sldImg"/>
          </p:nvPr>
        </p:nvSpPr>
        <p:spPr>
          <a:xfrm>
            <a:off x="2822575" y="512763"/>
            <a:ext cx="3432175" cy="2573337"/>
          </a:xfrm>
          <a:ln/>
        </p:spPr>
      </p:sp>
      <p:sp>
        <p:nvSpPr>
          <p:cNvPr id="31748" name="Rectangle 3"/>
          <p:cNvSpPr>
            <a:spLocks noGrp="1" noChangeArrowheads="1"/>
          </p:cNvSpPr>
          <p:nvPr>
            <p:ph type="body" idx="1"/>
          </p:nvPr>
        </p:nvSpPr>
        <p:spPr>
          <a:xfrm>
            <a:off x="904875" y="3257550"/>
            <a:ext cx="7267575" cy="3087688"/>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242899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ftr" sz="quarter" idx="4"/>
          </p:nvPr>
        </p:nvSpPr>
        <p:spPr>
          <a:noFill/>
        </p:spPr>
        <p:txBody>
          <a:bodyPr/>
          <a:lstStyle/>
          <a:p>
            <a:r>
              <a:rPr lang="en-US" smtClean="0">
                <a:latin typeface="Arial" pitchFamily="34" charset="0"/>
              </a:rPr>
              <a:t>Copyright (C) 2003 Internatioal Islamic University, Islamabad</a:t>
            </a:r>
          </a:p>
        </p:txBody>
      </p:sp>
      <p:sp>
        <p:nvSpPr>
          <p:cNvPr id="37891" name="Rectangle 2"/>
          <p:cNvSpPr>
            <a:spLocks noGrp="1" noRot="1" noChangeAspect="1" noChangeArrowheads="1" noTextEdit="1"/>
          </p:cNvSpPr>
          <p:nvPr>
            <p:ph type="sldImg"/>
          </p:nvPr>
        </p:nvSpPr>
        <p:spPr>
          <a:xfrm>
            <a:off x="2822575" y="512763"/>
            <a:ext cx="3432175" cy="2573337"/>
          </a:xfrm>
          <a:ln/>
        </p:spPr>
      </p:sp>
      <p:sp>
        <p:nvSpPr>
          <p:cNvPr id="37892" name="Rectangle 3"/>
          <p:cNvSpPr>
            <a:spLocks noGrp="1" noChangeArrowheads="1"/>
          </p:cNvSpPr>
          <p:nvPr>
            <p:ph type="body" idx="1"/>
          </p:nvPr>
        </p:nvSpPr>
        <p:spPr>
          <a:xfrm>
            <a:off x="904875" y="3257550"/>
            <a:ext cx="7267575" cy="3087688"/>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537071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ftr" sz="quarter" idx="4"/>
          </p:nvPr>
        </p:nvSpPr>
        <p:spPr>
          <a:noFill/>
        </p:spPr>
        <p:txBody>
          <a:bodyPr/>
          <a:lstStyle/>
          <a:p>
            <a:r>
              <a:rPr lang="en-US" smtClean="0">
                <a:latin typeface="Arial" pitchFamily="34" charset="0"/>
              </a:rPr>
              <a:t>Copyright (C) 2003 Internatioal Islamic University, Islamabad</a:t>
            </a:r>
          </a:p>
        </p:txBody>
      </p:sp>
      <p:sp>
        <p:nvSpPr>
          <p:cNvPr id="37891" name="Rectangle 2"/>
          <p:cNvSpPr>
            <a:spLocks noGrp="1" noRot="1" noChangeAspect="1" noChangeArrowheads="1" noTextEdit="1"/>
          </p:cNvSpPr>
          <p:nvPr>
            <p:ph type="sldImg"/>
          </p:nvPr>
        </p:nvSpPr>
        <p:spPr>
          <a:xfrm>
            <a:off x="2822575" y="512763"/>
            <a:ext cx="3432175" cy="2573337"/>
          </a:xfrm>
          <a:ln/>
        </p:spPr>
      </p:sp>
      <p:sp>
        <p:nvSpPr>
          <p:cNvPr id="37892" name="Rectangle 3"/>
          <p:cNvSpPr>
            <a:spLocks noGrp="1" noChangeArrowheads="1"/>
          </p:cNvSpPr>
          <p:nvPr>
            <p:ph type="body" idx="1"/>
          </p:nvPr>
        </p:nvSpPr>
        <p:spPr>
          <a:xfrm>
            <a:off x="904875" y="3257550"/>
            <a:ext cx="7267575" cy="3087688"/>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928017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ftr" sz="quarter" idx="4"/>
          </p:nvPr>
        </p:nvSpPr>
        <p:spPr>
          <a:noFill/>
        </p:spPr>
        <p:txBody>
          <a:bodyPr/>
          <a:lstStyle/>
          <a:p>
            <a:r>
              <a:rPr lang="en-US" smtClean="0">
                <a:latin typeface="Arial" pitchFamily="34" charset="0"/>
              </a:rPr>
              <a:t>Copyright (C) 2003 Internatioal Islamic University, Islamabad</a:t>
            </a:r>
          </a:p>
        </p:txBody>
      </p:sp>
      <p:sp>
        <p:nvSpPr>
          <p:cNvPr id="37891" name="Rectangle 2"/>
          <p:cNvSpPr>
            <a:spLocks noGrp="1" noRot="1" noChangeAspect="1" noChangeArrowheads="1" noTextEdit="1"/>
          </p:cNvSpPr>
          <p:nvPr>
            <p:ph type="sldImg"/>
          </p:nvPr>
        </p:nvSpPr>
        <p:spPr>
          <a:xfrm>
            <a:off x="2822575" y="512763"/>
            <a:ext cx="3432175" cy="2573337"/>
          </a:xfrm>
          <a:ln/>
        </p:spPr>
      </p:sp>
      <p:sp>
        <p:nvSpPr>
          <p:cNvPr id="37892" name="Rectangle 3"/>
          <p:cNvSpPr>
            <a:spLocks noGrp="1" noChangeArrowheads="1"/>
          </p:cNvSpPr>
          <p:nvPr>
            <p:ph type="body" idx="1"/>
          </p:nvPr>
        </p:nvSpPr>
        <p:spPr>
          <a:xfrm>
            <a:off x="904875" y="3257550"/>
            <a:ext cx="7267575" cy="3087688"/>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577807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ftr" sz="quarter" idx="4"/>
          </p:nvPr>
        </p:nvSpPr>
        <p:spPr>
          <a:noFill/>
        </p:spPr>
        <p:txBody>
          <a:bodyPr/>
          <a:lstStyle/>
          <a:p>
            <a:r>
              <a:rPr lang="en-US" smtClean="0">
                <a:latin typeface="Arial" pitchFamily="34" charset="0"/>
              </a:rPr>
              <a:t>Copyright (C) 2003 Internatioal Islamic University, Islamabad</a:t>
            </a:r>
          </a:p>
        </p:txBody>
      </p:sp>
      <p:sp>
        <p:nvSpPr>
          <p:cNvPr id="37891" name="Rectangle 2"/>
          <p:cNvSpPr>
            <a:spLocks noGrp="1" noRot="1" noChangeAspect="1" noChangeArrowheads="1" noTextEdit="1"/>
          </p:cNvSpPr>
          <p:nvPr>
            <p:ph type="sldImg"/>
          </p:nvPr>
        </p:nvSpPr>
        <p:spPr>
          <a:xfrm>
            <a:off x="2822575" y="512763"/>
            <a:ext cx="3432175" cy="2573337"/>
          </a:xfrm>
          <a:ln/>
        </p:spPr>
      </p:sp>
      <p:sp>
        <p:nvSpPr>
          <p:cNvPr id="37892" name="Rectangle 3"/>
          <p:cNvSpPr>
            <a:spLocks noGrp="1" noChangeArrowheads="1"/>
          </p:cNvSpPr>
          <p:nvPr>
            <p:ph type="body" idx="1"/>
          </p:nvPr>
        </p:nvSpPr>
        <p:spPr>
          <a:xfrm>
            <a:off x="904875" y="3257550"/>
            <a:ext cx="7267575" cy="3087688"/>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978641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ftr" sz="quarter" idx="4"/>
          </p:nvPr>
        </p:nvSpPr>
        <p:spPr>
          <a:noFill/>
        </p:spPr>
        <p:txBody>
          <a:bodyPr/>
          <a:lstStyle/>
          <a:p>
            <a:r>
              <a:rPr lang="en-US" smtClean="0">
                <a:latin typeface="Arial" pitchFamily="34" charset="0"/>
              </a:rPr>
              <a:t>Copyright (C) 2003 Internatioal Islamic University, Islamabad</a:t>
            </a:r>
          </a:p>
        </p:txBody>
      </p:sp>
      <p:sp>
        <p:nvSpPr>
          <p:cNvPr id="37891" name="Rectangle 2"/>
          <p:cNvSpPr>
            <a:spLocks noGrp="1" noRot="1" noChangeAspect="1" noChangeArrowheads="1" noTextEdit="1"/>
          </p:cNvSpPr>
          <p:nvPr>
            <p:ph type="sldImg"/>
          </p:nvPr>
        </p:nvSpPr>
        <p:spPr>
          <a:xfrm>
            <a:off x="2822575" y="512763"/>
            <a:ext cx="3432175" cy="2573337"/>
          </a:xfrm>
          <a:ln/>
        </p:spPr>
      </p:sp>
      <p:sp>
        <p:nvSpPr>
          <p:cNvPr id="37892" name="Rectangle 3"/>
          <p:cNvSpPr>
            <a:spLocks noGrp="1" noChangeArrowheads="1"/>
          </p:cNvSpPr>
          <p:nvPr>
            <p:ph type="body" idx="1"/>
          </p:nvPr>
        </p:nvSpPr>
        <p:spPr>
          <a:xfrm>
            <a:off x="904875" y="3257550"/>
            <a:ext cx="7267575" cy="3087688"/>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090305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txBox="1">
            <a:spLocks noGrp="1" noChangeArrowheads="1"/>
          </p:cNvSpPr>
          <p:nvPr/>
        </p:nvSpPr>
        <p:spPr bwMode="auto">
          <a:xfrm>
            <a:off x="0" y="6513513"/>
            <a:ext cx="3933825" cy="342900"/>
          </a:xfrm>
          <a:prstGeom prst="rect">
            <a:avLst/>
          </a:prstGeom>
          <a:noFill/>
          <a:ln w="9525">
            <a:noFill/>
            <a:miter lim="800000"/>
            <a:headEnd/>
            <a:tailEnd/>
          </a:ln>
        </p:spPr>
        <p:txBody>
          <a:bodyPr anchor="b"/>
          <a:lstStyle/>
          <a:p>
            <a:r>
              <a:rPr lang="en-US">
                <a:latin typeface="Arial" pitchFamily="34" charset="0"/>
              </a:rPr>
              <a:t>Copyright (C) 2003 Internatioal Islamic University, Islamabad</a:t>
            </a:r>
          </a:p>
        </p:txBody>
      </p:sp>
      <p:sp>
        <p:nvSpPr>
          <p:cNvPr id="39939" name="Rectangle 2"/>
          <p:cNvSpPr>
            <a:spLocks noGrp="1" noRot="1" noChangeAspect="1" noChangeArrowheads="1" noTextEdit="1"/>
          </p:cNvSpPr>
          <p:nvPr>
            <p:ph type="sldImg"/>
          </p:nvPr>
        </p:nvSpPr>
        <p:spPr>
          <a:xfrm>
            <a:off x="2827338" y="514350"/>
            <a:ext cx="3429000" cy="2571750"/>
          </a:xfrm>
          <a:ln/>
        </p:spPr>
      </p:sp>
      <p:sp>
        <p:nvSpPr>
          <p:cNvPr id="3994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523726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txBox="1">
            <a:spLocks noGrp="1" noChangeArrowheads="1"/>
          </p:cNvSpPr>
          <p:nvPr/>
        </p:nvSpPr>
        <p:spPr bwMode="auto">
          <a:xfrm>
            <a:off x="0" y="6513513"/>
            <a:ext cx="3933825" cy="342900"/>
          </a:xfrm>
          <a:prstGeom prst="rect">
            <a:avLst/>
          </a:prstGeom>
          <a:noFill/>
          <a:ln w="9525">
            <a:noFill/>
            <a:miter lim="800000"/>
            <a:headEnd/>
            <a:tailEnd/>
          </a:ln>
        </p:spPr>
        <p:txBody>
          <a:bodyPr anchor="b"/>
          <a:lstStyle/>
          <a:p>
            <a:r>
              <a:rPr lang="en-US">
                <a:latin typeface="Arial" pitchFamily="34" charset="0"/>
              </a:rPr>
              <a:t>Copyright (C) 2003 Internatioal Islamic University, Islamabad</a:t>
            </a:r>
          </a:p>
        </p:txBody>
      </p:sp>
      <p:sp>
        <p:nvSpPr>
          <p:cNvPr id="39939" name="Rectangle 2"/>
          <p:cNvSpPr>
            <a:spLocks noGrp="1" noRot="1" noChangeAspect="1" noChangeArrowheads="1" noTextEdit="1"/>
          </p:cNvSpPr>
          <p:nvPr>
            <p:ph type="sldImg"/>
          </p:nvPr>
        </p:nvSpPr>
        <p:spPr>
          <a:xfrm>
            <a:off x="2827338" y="514350"/>
            <a:ext cx="3429000" cy="2571750"/>
          </a:xfrm>
          <a:ln/>
        </p:spPr>
      </p:sp>
      <p:sp>
        <p:nvSpPr>
          <p:cNvPr id="3994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972344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pPr>
              <a:defRPr/>
            </a:pPr>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smtClean="0"/>
              <a:t>Lecture#</a:t>
            </a:r>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6EC3185C-65E0-474D-8FCB-AD0A69979F70}" type="slidenum">
              <a:rPr lang="en-US" smtClean="0"/>
              <a:pPr>
                <a:defRPr/>
              </a:pPr>
              <a:t>‹#›</a:t>
            </a:fld>
            <a:endParaRPr lang="en-US"/>
          </a:p>
        </p:txBody>
      </p:sp>
    </p:spTree>
    <p:extLst>
      <p:ext uri="{BB962C8B-B14F-4D97-AF65-F5344CB8AC3E}">
        <p14:creationId xmlns:p14="http://schemas.microsoft.com/office/powerpoint/2010/main" val="217432362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097BDD6D-2E5D-41C0-92FC-7A40107FC705}" type="slidenum">
              <a:rPr lang="en-US" smtClean="0"/>
              <a:pPr>
                <a:defRPr/>
              </a:pPr>
              <a:t>‹#›</a:t>
            </a:fld>
            <a:endParaRPr lang="en-US"/>
          </a:p>
        </p:txBody>
      </p:sp>
    </p:spTree>
    <p:extLst>
      <p:ext uri="{BB962C8B-B14F-4D97-AF65-F5344CB8AC3E}">
        <p14:creationId xmlns:p14="http://schemas.microsoft.com/office/powerpoint/2010/main" val="340384937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097BDD6D-2E5D-41C0-92FC-7A40107FC705}" type="slidenum">
              <a:rPr lang="en-US" smtClean="0"/>
              <a:pPr>
                <a:defRPr/>
              </a:pPr>
              <a:t>‹#›</a:t>
            </a:fld>
            <a:endParaRPr lang="en-US"/>
          </a:p>
        </p:txBody>
      </p:sp>
    </p:spTree>
    <p:extLst>
      <p:ext uri="{BB962C8B-B14F-4D97-AF65-F5344CB8AC3E}">
        <p14:creationId xmlns:p14="http://schemas.microsoft.com/office/powerpoint/2010/main" val="40861739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097BDD6D-2E5D-41C0-92FC-7A40107FC705}" type="slidenum">
              <a:rPr lang="en-US" smtClean="0"/>
              <a:pPr>
                <a:defRPr/>
              </a:pPr>
              <a:t>‹#›</a:t>
            </a:fld>
            <a:endParaRPr lang="en-US"/>
          </a:p>
        </p:txBody>
      </p:sp>
    </p:spTree>
    <p:extLst>
      <p:ext uri="{BB962C8B-B14F-4D97-AF65-F5344CB8AC3E}">
        <p14:creationId xmlns:p14="http://schemas.microsoft.com/office/powerpoint/2010/main" val="186882667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097BDD6D-2E5D-41C0-92FC-7A40107FC705}" type="slidenum">
              <a:rPr lang="en-US" smtClean="0"/>
              <a:pPr>
                <a:defRPr/>
              </a:pPr>
              <a:t>‹#›</a:t>
            </a:fld>
            <a:endParaRPr lang="en-US"/>
          </a:p>
        </p:txBody>
      </p:sp>
    </p:spTree>
    <p:extLst>
      <p:ext uri="{BB962C8B-B14F-4D97-AF65-F5344CB8AC3E}">
        <p14:creationId xmlns:p14="http://schemas.microsoft.com/office/powerpoint/2010/main" val="390974289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097BDD6D-2E5D-41C0-92FC-7A40107FC705}" type="slidenum">
              <a:rPr lang="en-US" smtClean="0"/>
              <a:pPr>
                <a:defRPr/>
              </a:pPr>
              <a:t>‹#›</a:t>
            </a:fld>
            <a:endParaRPr lang="en-US"/>
          </a:p>
        </p:txBody>
      </p:sp>
    </p:spTree>
    <p:extLst>
      <p:ext uri="{BB962C8B-B14F-4D97-AF65-F5344CB8AC3E}">
        <p14:creationId xmlns:p14="http://schemas.microsoft.com/office/powerpoint/2010/main" val="117312643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097BDD6D-2E5D-41C0-92FC-7A40107FC705}" type="slidenum">
              <a:rPr lang="en-US" smtClean="0"/>
              <a:pPr>
                <a:defRPr/>
              </a:pPr>
              <a:t>‹#›</a:t>
            </a:fld>
            <a:endParaRPr lang="en-US"/>
          </a:p>
        </p:txBody>
      </p:sp>
    </p:spTree>
    <p:extLst>
      <p:ext uri="{BB962C8B-B14F-4D97-AF65-F5344CB8AC3E}">
        <p14:creationId xmlns:p14="http://schemas.microsoft.com/office/powerpoint/2010/main" val="40021720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pPr>
              <a:defRPr/>
            </a:pPr>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14DC7966-AE18-4A2E-BBE6-3537CB36D564}" type="slidenum">
              <a:rPr lang="en-US" smtClean="0"/>
              <a:pPr>
                <a:defRPr/>
              </a:pPr>
              <a:t>‹#›</a:t>
            </a:fld>
            <a:endParaRPr lang="en-US"/>
          </a:p>
        </p:txBody>
      </p:sp>
    </p:spTree>
    <p:extLst>
      <p:ext uri="{BB962C8B-B14F-4D97-AF65-F5344CB8AC3E}">
        <p14:creationId xmlns:p14="http://schemas.microsoft.com/office/powerpoint/2010/main" val="3227331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2147C2E-FB4F-4BFD-BB8E-32C76C7B9BA7}" type="slidenum">
              <a:rPr lang="en-US" smtClean="0"/>
              <a:pPr>
                <a:defRPr/>
              </a:pPr>
              <a:t>‹#›</a:t>
            </a:fld>
            <a:endParaRPr lang="en-US"/>
          </a:p>
        </p:txBody>
      </p:sp>
    </p:spTree>
    <p:extLst>
      <p:ext uri="{BB962C8B-B14F-4D97-AF65-F5344CB8AC3E}">
        <p14:creationId xmlns:p14="http://schemas.microsoft.com/office/powerpoint/2010/main" val="53102522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108" name="Freeform 12"/>
          <p:cNvSpPr>
            <a:spLocks/>
          </p:cNvSpPr>
          <p:nvPr/>
        </p:nvSpPr>
        <p:spPr bwMode="gray">
          <a:xfrm>
            <a:off x="-9525" y="2997200"/>
            <a:ext cx="2205038" cy="2663825"/>
          </a:xfrm>
          <a:custGeom>
            <a:avLst/>
            <a:gdLst/>
            <a:ahLst/>
            <a:cxnLst>
              <a:cxn ang="0">
                <a:pos x="0" y="1678"/>
              </a:cxn>
              <a:cxn ang="0">
                <a:pos x="0" y="1134"/>
              </a:cxn>
              <a:cxn ang="0">
                <a:pos x="1406" y="0"/>
              </a:cxn>
              <a:cxn ang="0">
                <a:pos x="1406" y="91"/>
              </a:cxn>
              <a:cxn ang="0">
                <a:pos x="0" y="1678"/>
              </a:cxn>
            </a:cxnLst>
            <a:rect l="0" t="0" r="r" b="b"/>
            <a:pathLst>
              <a:path w="1406" h="1678">
                <a:moveTo>
                  <a:pt x="0" y="1678"/>
                </a:moveTo>
                <a:lnTo>
                  <a:pt x="0" y="1134"/>
                </a:lnTo>
                <a:lnTo>
                  <a:pt x="1406" y="0"/>
                </a:lnTo>
                <a:lnTo>
                  <a:pt x="1406" y="91"/>
                </a:lnTo>
                <a:lnTo>
                  <a:pt x="0" y="1678"/>
                </a:lnTo>
                <a:close/>
              </a:path>
            </a:pathLst>
          </a:custGeom>
          <a:solidFill>
            <a:srgbClr val="E0E0E0"/>
          </a:solidFill>
          <a:ln w="9525">
            <a:noFill/>
            <a:round/>
            <a:headEnd/>
            <a:tailEnd/>
          </a:ln>
          <a:effectLst/>
        </p:spPr>
        <p:txBody>
          <a:bodyPr/>
          <a:lstStyle/>
          <a:p>
            <a:endParaRPr lang="en-US"/>
          </a:p>
        </p:txBody>
      </p:sp>
      <p:pic>
        <p:nvPicPr>
          <p:cNvPr id="4103" name="Picture 7" descr="9"/>
          <p:cNvPicPr>
            <a:picLocks noChangeAspect="1" noChangeArrowheads="1"/>
          </p:cNvPicPr>
          <p:nvPr/>
        </p:nvPicPr>
        <p:blipFill>
          <a:blip r:embed="rId2" cstate="print"/>
          <a:srcRect/>
          <a:stretch>
            <a:fillRect/>
          </a:stretch>
        </p:blipFill>
        <p:spPr bwMode="gray">
          <a:xfrm>
            <a:off x="1447800" y="1782763"/>
            <a:ext cx="7359650" cy="1609725"/>
          </a:xfrm>
          <a:prstGeom prst="rect">
            <a:avLst/>
          </a:prstGeom>
          <a:noFill/>
        </p:spPr>
      </p:pic>
      <p:sp>
        <p:nvSpPr>
          <p:cNvPr id="4104" name="Freeform 8"/>
          <p:cNvSpPr>
            <a:spLocks/>
          </p:cNvSpPr>
          <p:nvPr/>
        </p:nvSpPr>
        <p:spPr bwMode="gray">
          <a:xfrm>
            <a:off x="568325" y="-9525"/>
            <a:ext cx="1784350" cy="6875463"/>
          </a:xfrm>
          <a:custGeom>
            <a:avLst/>
            <a:gdLst/>
            <a:ahLst/>
            <a:cxnLst>
              <a:cxn ang="0">
                <a:pos x="0" y="0"/>
              </a:cxn>
              <a:cxn ang="0">
                <a:pos x="490" y="2"/>
              </a:cxn>
              <a:cxn ang="0">
                <a:pos x="1124" y="1373"/>
              </a:cxn>
              <a:cxn ang="0">
                <a:pos x="1124" y="2036"/>
              </a:cxn>
              <a:cxn ang="0">
                <a:pos x="889" y="4343"/>
              </a:cxn>
              <a:cxn ang="0">
                <a:pos x="526" y="4343"/>
              </a:cxn>
              <a:cxn ang="0">
                <a:pos x="1079" y="2031"/>
              </a:cxn>
              <a:cxn ang="0">
                <a:pos x="1079" y="1383"/>
              </a:cxn>
              <a:cxn ang="0">
                <a:pos x="0" y="0"/>
              </a:cxn>
            </a:cxnLst>
            <a:rect l="0" t="0" r="r" b="b"/>
            <a:pathLst>
              <a:path w="1124" h="4343">
                <a:moveTo>
                  <a:pt x="0" y="0"/>
                </a:moveTo>
                <a:lnTo>
                  <a:pt x="490" y="2"/>
                </a:lnTo>
                <a:lnTo>
                  <a:pt x="1124" y="1373"/>
                </a:lnTo>
                <a:lnTo>
                  <a:pt x="1124" y="2036"/>
                </a:lnTo>
                <a:lnTo>
                  <a:pt x="889" y="4343"/>
                </a:lnTo>
                <a:lnTo>
                  <a:pt x="526" y="4343"/>
                </a:lnTo>
                <a:lnTo>
                  <a:pt x="1079" y="2031"/>
                </a:lnTo>
                <a:lnTo>
                  <a:pt x="1079" y="1383"/>
                </a:lnTo>
                <a:lnTo>
                  <a:pt x="0" y="0"/>
                </a:lnTo>
                <a:close/>
              </a:path>
            </a:pathLst>
          </a:custGeom>
          <a:solidFill>
            <a:schemeClr val="bg1"/>
          </a:solidFill>
          <a:ln w="9525" cap="flat" cmpd="sng">
            <a:noFill/>
            <a:prstDash val="solid"/>
            <a:round/>
            <a:headEnd type="none" w="med" len="med"/>
            <a:tailEnd type="none" w="med" len="med"/>
          </a:ln>
          <a:effectLst/>
        </p:spPr>
        <p:txBody>
          <a:bodyPr/>
          <a:lstStyle/>
          <a:p>
            <a:endParaRPr lang="en-US"/>
          </a:p>
        </p:txBody>
      </p:sp>
      <p:sp>
        <p:nvSpPr>
          <p:cNvPr id="4105" name="Freeform 9"/>
          <p:cNvSpPr>
            <a:spLocks/>
          </p:cNvSpPr>
          <p:nvPr/>
        </p:nvSpPr>
        <p:spPr bwMode="gray">
          <a:xfrm>
            <a:off x="-12700" y="-9525"/>
            <a:ext cx="2392363" cy="6880225"/>
          </a:xfrm>
          <a:custGeom>
            <a:avLst/>
            <a:gdLst/>
            <a:ahLst/>
            <a:cxnLst>
              <a:cxn ang="0">
                <a:pos x="181" y="0"/>
              </a:cxn>
              <a:cxn ang="0">
                <a:pos x="1507" y="1379"/>
              </a:cxn>
              <a:cxn ang="0">
                <a:pos x="1507" y="2036"/>
              </a:cxn>
              <a:cxn ang="0">
                <a:pos x="727" y="4334"/>
              </a:cxn>
              <a:cxn ang="0">
                <a:pos x="2" y="4334"/>
              </a:cxn>
              <a:cxn ang="0">
                <a:pos x="2" y="4162"/>
              </a:cxn>
              <a:cxn ang="0">
                <a:pos x="1441" y="1936"/>
              </a:cxn>
              <a:cxn ang="0">
                <a:pos x="1441" y="1447"/>
              </a:cxn>
              <a:cxn ang="0">
                <a:pos x="8" y="434"/>
              </a:cxn>
              <a:cxn ang="0">
                <a:pos x="0" y="6"/>
              </a:cxn>
              <a:cxn ang="0">
                <a:pos x="181" y="0"/>
              </a:cxn>
            </a:cxnLst>
            <a:rect l="0" t="0" r="r" b="b"/>
            <a:pathLst>
              <a:path w="1507" h="4334">
                <a:moveTo>
                  <a:pt x="181" y="0"/>
                </a:moveTo>
                <a:lnTo>
                  <a:pt x="1507" y="1379"/>
                </a:lnTo>
                <a:lnTo>
                  <a:pt x="1507" y="2036"/>
                </a:lnTo>
                <a:lnTo>
                  <a:pt x="727" y="4334"/>
                </a:lnTo>
                <a:lnTo>
                  <a:pt x="2" y="4334"/>
                </a:lnTo>
                <a:lnTo>
                  <a:pt x="2" y="4162"/>
                </a:lnTo>
                <a:lnTo>
                  <a:pt x="1441" y="1936"/>
                </a:lnTo>
                <a:lnTo>
                  <a:pt x="1441" y="1447"/>
                </a:lnTo>
                <a:lnTo>
                  <a:pt x="8" y="434"/>
                </a:lnTo>
                <a:lnTo>
                  <a:pt x="0" y="6"/>
                </a:lnTo>
                <a:lnTo>
                  <a:pt x="181" y="0"/>
                </a:lnTo>
                <a:close/>
              </a:path>
            </a:pathLst>
          </a:custGeom>
          <a:solidFill>
            <a:schemeClr val="accent1"/>
          </a:solidFill>
          <a:ln w="9525">
            <a:noFill/>
            <a:round/>
            <a:headEnd/>
            <a:tailEnd/>
          </a:ln>
          <a:effectLst/>
        </p:spPr>
        <p:txBody>
          <a:bodyPr/>
          <a:lstStyle/>
          <a:p>
            <a:endParaRPr lang="en-US"/>
          </a:p>
        </p:txBody>
      </p:sp>
      <p:sp>
        <p:nvSpPr>
          <p:cNvPr id="4106" name="Freeform 10"/>
          <p:cNvSpPr>
            <a:spLocks/>
          </p:cNvSpPr>
          <p:nvPr/>
        </p:nvSpPr>
        <p:spPr bwMode="gray">
          <a:xfrm>
            <a:off x="2557463" y="0"/>
            <a:ext cx="3022600" cy="6858000"/>
          </a:xfrm>
          <a:custGeom>
            <a:avLst/>
            <a:gdLst/>
            <a:ahLst/>
            <a:cxnLst>
              <a:cxn ang="0">
                <a:pos x="1904" y="0"/>
              </a:cxn>
              <a:cxn ang="0">
                <a:pos x="1178" y="0"/>
              </a:cxn>
              <a:cxn ang="0">
                <a:pos x="0" y="1342"/>
              </a:cxn>
              <a:cxn ang="0">
                <a:pos x="0" y="1950"/>
              </a:cxn>
              <a:cxn ang="0">
                <a:pos x="498" y="4354"/>
              </a:cxn>
              <a:cxn ang="0">
                <a:pos x="1088" y="4354"/>
              </a:cxn>
              <a:cxn ang="0">
                <a:pos x="44" y="1985"/>
              </a:cxn>
              <a:cxn ang="0">
                <a:pos x="44" y="1361"/>
              </a:cxn>
              <a:cxn ang="0">
                <a:pos x="1904" y="0"/>
              </a:cxn>
            </a:cxnLst>
            <a:rect l="0" t="0" r="r" b="b"/>
            <a:pathLst>
              <a:path w="1904" h="4354">
                <a:moveTo>
                  <a:pt x="1904" y="0"/>
                </a:moveTo>
                <a:lnTo>
                  <a:pt x="1178" y="0"/>
                </a:lnTo>
                <a:lnTo>
                  <a:pt x="0" y="1342"/>
                </a:lnTo>
                <a:lnTo>
                  <a:pt x="0" y="1950"/>
                </a:lnTo>
                <a:lnTo>
                  <a:pt x="498" y="4354"/>
                </a:lnTo>
                <a:lnTo>
                  <a:pt x="1088" y="4354"/>
                </a:lnTo>
                <a:lnTo>
                  <a:pt x="44" y="1985"/>
                </a:lnTo>
                <a:lnTo>
                  <a:pt x="44" y="1361"/>
                </a:lnTo>
                <a:lnTo>
                  <a:pt x="1904" y="0"/>
                </a:lnTo>
                <a:close/>
              </a:path>
            </a:pathLst>
          </a:custGeom>
          <a:solidFill>
            <a:srgbClr val="D3D3D3"/>
          </a:solidFill>
          <a:ln w="9525">
            <a:noFill/>
            <a:round/>
            <a:headEnd/>
            <a:tailEnd/>
          </a:ln>
          <a:effectLst/>
        </p:spPr>
        <p:txBody>
          <a:bodyPr/>
          <a:lstStyle/>
          <a:p>
            <a:endParaRPr lang="en-US"/>
          </a:p>
        </p:txBody>
      </p:sp>
      <p:sp>
        <p:nvSpPr>
          <p:cNvPr id="4107" name="Freeform 11"/>
          <p:cNvSpPr>
            <a:spLocks/>
          </p:cNvSpPr>
          <p:nvPr/>
        </p:nvSpPr>
        <p:spPr bwMode="gray">
          <a:xfrm>
            <a:off x="2959100" y="-14288"/>
            <a:ext cx="2711450" cy="1887538"/>
          </a:xfrm>
          <a:custGeom>
            <a:avLst/>
            <a:gdLst/>
            <a:ahLst/>
            <a:cxnLst>
              <a:cxn ang="0">
                <a:pos x="1708" y="1"/>
              </a:cxn>
              <a:cxn ang="0">
                <a:pos x="1379" y="0"/>
              </a:cxn>
              <a:cxn ang="0">
                <a:pos x="0" y="1189"/>
              </a:cxn>
              <a:cxn ang="0">
                <a:pos x="1708" y="1"/>
              </a:cxn>
            </a:cxnLst>
            <a:rect l="0" t="0" r="r" b="b"/>
            <a:pathLst>
              <a:path w="1708" h="1189">
                <a:moveTo>
                  <a:pt x="1708" y="1"/>
                </a:moveTo>
                <a:lnTo>
                  <a:pt x="1379" y="0"/>
                </a:lnTo>
                <a:lnTo>
                  <a:pt x="0" y="1189"/>
                </a:lnTo>
                <a:lnTo>
                  <a:pt x="1708" y="1"/>
                </a:lnTo>
                <a:close/>
              </a:path>
            </a:pathLst>
          </a:custGeom>
          <a:solidFill>
            <a:srgbClr val="FFFFFF">
              <a:alpha val="50000"/>
            </a:srgbClr>
          </a:solidFill>
          <a:ln w="9525">
            <a:noFill/>
            <a:round/>
            <a:headEnd/>
            <a:tailEnd/>
          </a:ln>
          <a:effectLst/>
        </p:spPr>
        <p:txBody>
          <a:bodyPr/>
          <a:lstStyle/>
          <a:p>
            <a:endParaRPr lang="en-US"/>
          </a:p>
        </p:txBody>
      </p:sp>
      <p:sp>
        <p:nvSpPr>
          <p:cNvPr id="4109" name="Freeform 13"/>
          <p:cNvSpPr>
            <a:spLocks/>
          </p:cNvSpPr>
          <p:nvPr/>
        </p:nvSpPr>
        <p:spPr bwMode="gray">
          <a:xfrm>
            <a:off x="2498725" y="-9525"/>
            <a:ext cx="6105525" cy="6867525"/>
          </a:xfrm>
          <a:custGeom>
            <a:avLst/>
            <a:gdLst/>
            <a:ahLst/>
            <a:cxnLst>
              <a:cxn ang="0">
                <a:pos x="3665" y="0"/>
              </a:cxn>
              <a:cxn ang="0">
                <a:pos x="2122" y="0"/>
              </a:cxn>
              <a:cxn ang="0">
                <a:pos x="0" y="1339"/>
              </a:cxn>
              <a:cxn ang="0">
                <a:pos x="0" y="1950"/>
              </a:cxn>
              <a:cxn ang="0">
                <a:pos x="1215" y="4354"/>
              </a:cxn>
              <a:cxn ang="0">
                <a:pos x="1941" y="4354"/>
              </a:cxn>
              <a:cxn ang="0">
                <a:pos x="72" y="1877"/>
              </a:cxn>
              <a:cxn ang="0">
                <a:pos x="72" y="1361"/>
              </a:cxn>
              <a:cxn ang="0">
                <a:pos x="3846" y="0"/>
              </a:cxn>
              <a:cxn ang="0">
                <a:pos x="2122" y="0"/>
              </a:cxn>
            </a:cxnLst>
            <a:rect l="0" t="0" r="r" b="b"/>
            <a:pathLst>
              <a:path w="3846" h="4354">
                <a:moveTo>
                  <a:pt x="3665" y="0"/>
                </a:moveTo>
                <a:lnTo>
                  <a:pt x="2122" y="0"/>
                </a:lnTo>
                <a:lnTo>
                  <a:pt x="0" y="1339"/>
                </a:lnTo>
                <a:lnTo>
                  <a:pt x="0" y="1950"/>
                </a:lnTo>
                <a:lnTo>
                  <a:pt x="1215" y="4354"/>
                </a:lnTo>
                <a:lnTo>
                  <a:pt x="1941" y="4354"/>
                </a:lnTo>
                <a:lnTo>
                  <a:pt x="72" y="1877"/>
                </a:lnTo>
                <a:lnTo>
                  <a:pt x="72" y="1361"/>
                </a:lnTo>
                <a:lnTo>
                  <a:pt x="3846" y="0"/>
                </a:lnTo>
                <a:lnTo>
                  <a:pt x="2122" y="0"/>
                </a:lnTo>
              </a:path>
            </a:pathLst>
          </a:custGeom>
          <a:solidFill>
            <a:schemeClr val="hlink"/>
          </a:solidFill>
          <a:ln w="9525">
            <a:noFill/>
            <a:round/>
            <a:headEnd/>
            <a:tailEnd/>
          </a:ln>
          <a:effectLst/>
        </p:spPr>
        <p:txBody>
          <a:bodyPr/>
          <a:lstStyle/>
          <a:p>
            <a:endParaRPr lang="en-US"/>
          </a:p>
        </p:txBody>
      </p:sp>
      <p:sp>
        <p:nvSpPr>
          <p:cNvPr id="4110" name="Freeform 14"/>
          <p:cNvSpPr>
            <a:spLocks/>
          </p:cNvSpPr>
          <p:nvPr/>
        </p:nvSpPr>
        <p:spPr bwMode="gray">
          <a:xfrm>
            <a:off x="-9525" y="185738"/>
            <a:ext cx="2246313" cy="5984875"/>
          </a:xfrm>
          <a:custGeom>
            <a:avLst/>
            <a:gdLst/>
            <a:ahLst/>
            <a:cxnLst>
              <a:cxn ang="0">
                <a:pos x="0" y="0"/>
              </a:cxn>
              <a:cxn ang="0">
                <a:pos x="1415" y="1197"/>
              </a:cxn>
              <a:cxn ang="0">
                <a:pos x="1415" y="1862"/>
              </a:cxn>
              <a:cxn ang="0">
                <a:pos x="0" y="3770"/>
              </a:cxn>
              <a:cxn ang="0">
                <a:pos x="0" y="3272"/>
              </a:cxn>
              <a:cxn ang="0">
                <a:pos x="1376" y="1801"/>
              </a:cxn>
              <a:cxn ang="0">
                <a:pos x="1376" y="1272"/>
              </a:cxn>
              <a:cxn ang="0">
                <a:pos x="6" y="962"/>
              </a:cxn>
              <a:cxn ang="0">
                <a:pos x="0" y="0"/>
              </a:cxn>
            </a:cxnLst>
            <a:rect l="0" t="0" r="r" b="b"/>
            <a:pathLst>
              <a:path w="1415" h="3770">
                <a:moveTo>
                  <a:pt x="0" y="0"/>
                </a:moveTo>
                <a:lnTo>
                  <a:pt x="1415" y="1197"/>
                </a:lnTo>
                <a:lnTo>
                  <a:pt x="1415" y="1862"/>
                </a:lnTo>
                <a:lnTo>
                  <a:pt x="0" y="3770"/>
                </a:lnTo>
                <a:lnTo>
                  <a:pt x="0" y="3272"/>
                </a:lnTo>
                <a:lnTo>
                  <a:pt x="1376" y="1801"/>
                </a:lnTo>
                <a:lnTo>
                  <a:pt x="1376" y="1272"/>
                </a:lnTo>
                <a:lnTo>
                  <a:pt x="6" y="962"/>
                </a:lnTo>
                <a:lnTo>
                  <a:pt x="0" y="0"/>
                </a:lnTo>
                <a:close/>
              </a:path>
            </a:pathLst>
          </a:custGeom>
          <a:solidFill>
            <a:schemeClr val="accent2"/>
          </a:solidFill>
          <a:ln w="9525">
            <a:noFill/>
            <a:round/>
            <a:headEnd/>
            <a:tailEnd/>
          </a:ln>
          <a:effectLst/>
        </p:spPr>
        <p:txBody>
          <a:bodyPr/>
          <a:lstStyle/>
          <a:p>
            <a:endParaRPr lang="en-US"/>
          </a:p>
        </p:txBody>
      </p:sp>
      <p:sp>
        <p:nvSpPr>
          <p:cNvPr id="4111" name="Freeform 15"/>
          <p:cNvSpPr>
            <a:spLocks/>
          </p:cNvSpPr>
          <p:nvPr/>
        </p:nvSpPr>
        <p:spPr bwMode="gray">
          <a:xfrm>
            <a:off x="2608263" y="642938"/>
            <a:ext cx="6540500" cy="6215062"/>
          </a:xfrm>
          <a:custGeom>
            <a:avLst/>
            <a:gdLst/>
            <a:ahLst/>
            <a:cxnLst>
              <a:cxn ang="0">
                <a:pos x="4115" y="0"/>
              </a:cxn>
              <a:cxn ang="0">
                <a:pos x="4120" y="500"/>
              </a:cxn>
              <a:cxn ang="0">
                <a:pos x="61" y="1059"/>
              </a:cxn>
              <a:cxn ang="0">
                <a:pos x="61" y="1466"/>
              </a:cxn>
              <a:cxn ang="0">
                <a:pos x="2419" y="3915"/>
              </a:cxn>
              <a:cxn ang="0">
                <a:pos x="1830" y="3915"/>
              </a:cxn>
              <a:cxn ang="0">
                <a:pos x="0" y="1449"/>
              </a:cxn>
              <a:cxn ang="0">
                <a:pos x="0" y="967"/>
              </a:cxn>
              <a:cxn ang="0">
                <a:pos x="4115" y="0"/>
              </a:cxn>
            </a:cxnLst>
            <a:rect l="0" t="0" r="r" b="b"/>
            <a:pathLst>
              <a:path w="4120" h="3915">
                <a:moveTo>
                  <a:pt x="4115" y="0"/>
                </a:moveTo>
                <a:lnTo>
                  <a:pt x="4120" y="500"/>
                </a:lnTo>
                <a:lnTo>
                  <a:pt x="61" y="1059"/>
                </a:lnTo>
                <a:lnTo>
                  <a:pt x="61" y="1466"/>
                </a:lnTo>
                <a:lnTo>
                  <a:pt x="2419" y="3915"/>
                </a:lnTo>
                <a:lnTo>
                  <a:pt x="1830" y="3915"/>
                </a:lnTo>
                <a:lnTo>
                  <a:pt x="0" y="1449"/>
                </a:lnTo>
                <a:lnTo>
                  <a:pt x="0" y="967"/>
                </a:lnTo>
                <a:lnTo>
                  <a:pt x="4115" y="0"/>
                </a:lnTo>
                <a:close/>
              </a:path>
            </a:pathLst>
          </a:custGeom>
          <a:solidFill>
            <a:schemeClr val="tx2"/>
          </a:solidFill>
          <a:ln w="9525">
            <a:noFill/>
            <a:round/>
            <a:headEnd/>
            <a:tailEnd/>
          </a:ln>
          <a:effectLst/>
        </p:spPr>
        <p:txBody>
          <a:bodyPr/>
          <a:lstStyle/>
          <a:p>
            <a:endParaRPr lang="en-US"/>
          </a:p>
        </p:txBody>
      </p:sp>
      <p:sp>
        <p:nvSpPr>
          <p:cNvPr id="4112" name="Freeform 16"/>
          <p:cNvSpPr>
            <a:spLocks/>
          </p:cNvSpPr>
          <p:nvPr/>
        </p:nvSpPr>
        <p:spPr bwMode="gray">
          <a:xfrm>
            <a:off x="2586038" y="-17463"/>
            <a:ext cx="6557962" cy="6875463"/>
          </a:xfrm>
          <a:custGeom>
            <a:avLst/>
            <a:gdLst/>
            <a:ahLst/>
            <a:cxnLst>
              <a:cxn ang="0">
                <a:pos x="4131" y="0"/>
              </a:cxn>
              <a:cxn ang="0">
                <a:pos x="4126" y="494"/>
              </a:cxn>
              <a:cxn ang="0">
                <a:pos x="55" y="1404"/>
              </a:cxn>
              <a:cxn ang="0">
                <a:pos x="55" y="1853"/>
              </a:cxn>
              <a:cxn ang="0">
                <a:pos x="3156" y="4348"/>
              </a:cxn>
              <a:cxn ang="0">
                <a:pos x="2067" y="4348"/>
              </a:cxn>
              <a:cxn ang="0">
                <a:pos x="0" y="1882"/>
              </a:cxn>
              <a:cxn ang="0">
                <a:pos x="0" y="1355"/>
              </a:cxn>
              <a:cxn ang="0">
                <a:pos x="3615" y="0"/>
              </a:cxn>
              <a:cxn ang="0">
                <a:pos x="4131" y="0"/>
              </a:cxn>
            </a:cxnLst>
            <a:rect l="0" t="0" r="r" b="b"/>
            <a:pathLst>
              <a:path w="4131" h="4348">
                <a:moveTo>
                  <a:pt x="4131" y="0"/>
                </a:moveTo>
                <a:lnTo>
                  <a:pt x="4126" y="494"/>
                </a:lnTo>
                <a:lnTo>
                  <a:pt x="55" y="1404"/>
                </a:lnTo>
                <a:lnTo>
                  <a:pt x="55" y="1853"/>
                </a:lnTo>
                <a:lnTo>
                  <a:pt x="3156" y="4348"/>
                </a:lnTo>
                <a:lnTo>
                  <a:pt x="2067" y="4348"/>
                </a:lnTo>
                <a:lnTo>
                  <a:pt x="0" y="1882"/>
                </a:lnTo>
                <a:lnTo>
                  <a:pt x="0" y="1355"/>
                </a:lnTo>
                <a:lnTo>
                  <a:pt x="3615" y="0"/>
                </a:lnTo>
                <a:lnTo>
                  <a:pt x="4131" y="0"/>
                </a:lnTo>
                <a:close/>
              </a:path>
            </a:pathLst>
          </a:custGeom>
          <a:solidFill>
            <a:srgbClr val="FFFFFF"/>
          </a:solidFill>
          <a:ln w="9525">
            <a:noFill/>
            <a:round/>
            <a:headEnd/>
            <a:tailEnd/>
          </a:ln>
          <a:effectLst/>
        </p:spPr>
        <p:txBody>
          <a:bodyPr/>
          <a:lstStyle/>
          <a:p>
            <a:endParaRPr lang="en-US"/>
          </a:p>
        </p:txBody>
      </p:sp>
      <p:sp>
        <p:nvSpPr>
          <p:cNvPr id="4113" name="Freeform 17"/>
          <p:cNvSpPr>
            <a:spLocks/>
          </p:cNvSpPr>
          <p:nvPr/>
        </p:nvSpPr>
        <p:spPr bwMode="gray">
          <a:xfrm>
            <a:off x="2771775" y="-26988"/>
            <a:ext cx="5761038" cy="2087563"/>
          </a:xfrm>
          <a:custGeom>
            <a:avLst/>
            <a:gdLst/>
            <a:ahLst/>
            <a:cxnLst>
              <a:cxn ang="0">
                <a:pos x="0" y="1315"/>
              </a:cxn>
              <a:cxn ang="0">
                <a:pos x="2858" y="0"/>
              </a:cxn>
              <a:cxn ang="0">
                <a:pos x="3629" y="0"/>
              </a:cxn>
              <a:cxn ang="0">
                <a:pos x="0" y="1315"/>
              </a:cxn>
            </a:cxnLst>
            <a:rect l="0" t="0" r="r" b="b"/>
            <a:pathLst>
              <a:path w="3629" h="1315">
                <a:moveTo>
                  <a:pt x="0" y="1315"/>
                </a:moveTo>
                <a:lnTo>
                  <a:pt x="2858" y="0"/>
                </a:lnTo>
                <a:lnTo>
                  <a:pt x="3629" y="0"/>
                </a:lnTo>
                <a:lnTo>
                  <a:pt x="0" y="1315"/>
                </a:lnTo>
                <a:close/>
              </a:path>
            </a:pathLst>
          </a:custGeom>
          <a:solidFill>
            <a:srgbClr val="FFFFFF">
              <a:alpha val="50000"/>
            </a:srgbClr>
          </a:solidFill>
          <a:ln w="9525">
            <a:noFill/>
            <a:round/>
            <a:headEnd/>
            <a:tailEnd/>
          </a:ln>
          <a:effectLst/>
        </p:spPr>
        <p:txBody>
          <a:bodyPr/>
          <a:lstStyle/>
          <a:p>
            <a:endParaRPr lang="en-US"/>
          </a:p>
        </p:txBody>
      </p:sp>
      <p:sp>
        <p:nvSpPr>
          <p:cNvPr id="4114" name="Freeform 18"/>
          <p:cNvSpPr>
            <a:spLocks/>
          </p:cNvSpPr>
          <p:nvPr/>
        </p:nvSpPr>
        <p:spPr bwMode="gray">
          <a:xfrm>
            <a:off x="2555875" y="2924175"/>
            <a:ext cx="3384550" cy="3944938"/>
          </a:xfrm>
          <a:custGeom>
            <a:avLst/>
            <a:gdLst/>
            <a:ahLst/>
            <a:cxnLst>
              <a:cxn ang="0">
                <a:pos x="0" y="0"/>
              </a:cxn>
              <a:cxn ang="0">
                <a:pos x="2132" y="2495"/>
              </a:cxn>
              <a:cxn ang="0">
                <a:pos x="1814" y="2495"/>
              </a:cxn>
              <a:cxn ang="0">
                <a:pos x="0" y="0"/>
              </a:cxn>
            </a:cxnLst>
            <a:rect l="0" t="0" r="r" b="b"/>
            <a:pathLst>
              <a:path w="2132" h="2495">
                <a:moveTo>
                  <a:pt x="0" y="0"/>
                </a:moveTo>
                <a:lnTo>
                  <a:pt x="2132" y="2495"/>
                </a:lnTo>
                <a:lnTo>
                  <a:pt x="1814" y="2495"/>
                </a:lnTo>
                <a:lnTo>
                  <a:pt x="0" y="0"/>
                </a:lnTo>
                <a:close/>
              </a:path>
            </a:pathLst>
          </a:custGeom>
          <a:solidFill>
            <a:srgbClr val="FFFFFF">
              <a:alpha val="35001"/>
            </a:srgbClr>
          </a:solidFill>
          <a:ln w="9525">
            <a:noFill/>
            <a:round/>
            <a:headEnd/>
            <a:tailEnd/>
          </a:ln>
          <a:effectLst/>
        </p:spPr>
        <p:txBody>
          <a:bodyPr/>
          <a:lstStyle/>
          <a:p>
            <a:endParaRPr lang="en-US"/>
          </a:p>
        </p:txBody>
      </p:sp>
      <p:sp>
        <p:nvSpPr>
          <p:cNvPr id="4120" name="Freeform 24"/>
          <p:cNvSpPr>
            <a:spLocks/>
          </p:cNvSpPr>
          <p:nvPr/>
        </p:nvSpPr>
        <p:spPr bwMode="gray">
          <a:xfrm>
            <a:off x="-19050" y="180975"/>
            <a:ext cx="2262188" cy="1914525"/>
          </a:xfrm>
          <a:custGeom>
            <a:avLst/>
            <a:gdLst/>
            <a:ahLst/>
            <a:cxnLst>
              <a:cxn ang="0">
                <a:pos x="1425" y="1206"/>
              </a:cxn>
              <a:cxn ang="0">
                <a:pos x="0" y="0"/>
              </a:cxn>
              <a:cxn ang="0">
                <a:pos x="0" y="186"/>
              </a:cxn>
              <a:cxn ang="0">
                <a:pos x="1425" y="1206"/>
              </a:cxn>
            </a:cxnLst>
            <a:rect l="0" t="0" r="r" b="b"/>
            <a:pathLst>
              <a:path w="1425" h="1206">
                <a:moveTo>
                  <a:pt x="1425" y="1206"/>
                </a:moveTo>
                <a:lnTo>
                  <a:pt x="0" y="0"/>
                </a:lnTo>
                <a:lnTo>
                  <a:pt x="0" y="186"/>
                </a:lnTo>
                <a:lnTo>
                  <a:pt x="1425" y="1206"/>
                </a:lnTo>
                <a:close/>
              </a:path>
            </a:pathLst>
          </a:custGeom>
          <a:solidFill>
            <a:srgbClr val="333333">
              <a:alpha val="39999"/>
            </a:srgbClr>
          </a:solidFill>
          <a:ln w="9525">
            <a:noFill/>
            <a:round/>
            <a:headEnd/>
            <a:tailEnd/>
          </a:ln>
          <a:effectLst/>
        </p:spPr>
        <p:txBody>
          <a:bodyPr/>
          <a:lstStyle/>
          <a:p>
            <a:endParaRPr lang="en-US"/>
          </a:p>
        </p:txBody>
      </p:sp>
      <p:sp>
        <p:nvSpPr>
          <p:cNvPr id="4121" name="Freeform 25"/>
          <p:cNvSpPr>
            <a:spLocks/>
          </p:cNvSpPr>
          <p:nvPr/>
        </p:nvSpPr>
        <p:spPr bwMode="gray">
          <a:xfrm>
            <a:off x="-12700" y="3105150"/>
            <a:ext cx="2327275" cy="3762375"/>
          </a:xfrm>
          <a:custGeom>
            <a:avLst/>
            <a:gdLst/>
            <a:ahLst/>
            <a:cxnLst>
              <a:cxn ang="0">
                <a:pos x="0" y="2248"/>
              </a:cxn>
              <a:cxn ang="0">
                <a:pos x="1466" y="0"/>
              </a:cxn>
              <a:cxn ang="0">
                <a:pos x="194" y="2370"/>
              </a:cxn>
              <a:cxn ang="0">
                <a:pos x="4" y="2364"/>
              </a:cxn>
              <a:cxn ang="0">
                <a:pos x="0" y="2248"/>
              </a:cxn>
            </a:cxnLst>
            <a:rect l="0" t="0" r="r" b="b"/>
            <a:pathLst>
              <a:path w="1466" h="2370">
                <a:moveTo>
                  <a:pt x="0" y="2248"/>
                </a:moveTo>
                <a:lnTo>
                  <a:pt x="1466" y="0"/>
                </a:lnTo>
                <a:lnTo>
                  <a:pt x="194" y="2370"/>
                </a:lnTo>
                <a:lnTo>
                  <a:pt x="4" y="2364"/>
                </a:lnTo>
                <a:lnTo>
                  <a:pt x="0" y="2248"/>
                </a:lnTo>
                <a:close/>
              </a:path>
            </a:pathLst>
          </a:custGeom>
          <a:solidFill>
            <a:schemeClr val="folHlink"/>
          </a:solidFill>
          <a:ln w="9525">
            <a:noFill/>
            <a:round/>
            <a:headEnd/>
            <a:tailEnd/>
          </a:ln>
          <a:effectLst/>
        </p:spPr>
        <p:txBody>
          <a:bodyPr/>
          <a:lstStyle/>
          <a:p>
            <a:endParaRPr lang="en-US"/>
          </a:p>
        </p:txBody>
      </p:sp>
      <p:sp>
        <p:nvSpPr>
          <p:cNvPr id="4122" name="Freeform 26"/>
          <p:cNvSpPr>
            <a:spLocks/>
          </p:cNvSpPr>
          <p:nvPr/>
        </p:nvSpPr>
        <p:spPr bwMode="gray">
          <a:xfrm>
            <a:off x="-9525" y="1403350"/>
            <a:ext cx="2317750" cy="5265738"/>
          </a:xfrm>
          <a:custGeom>
            <a:avLst/>
            <a:gdLst/>
            <a:ahLst/>
            <a:cxnLst>
              <a:cxn ang="0">
                <a:pos x="6" y="0"/>
              </a:cxn>
              <a:cxn ang="0">
                <a:pos x="6" y="643"/>
              </a:cxn>
              <a:cxn ang="0">
                <a:pos x="1410" y="564"/>
              </a:cxn>
              <a:cxn ang="0">
                <a:pos x="1410" y="1049"/>
              </a:cxn>
              <a:cxn ang="0">
                <a:pos x="0" y="2852"/>
              </a:cxn>
              <a:cxn ang="0">
                <a:pos x="0" y="3317"/>
              </a:cxn>
              <a:cxn ang="0">
                <a:pos x="1460" y="1062"/>
              </a:cxn>
              <a:cxn ang="0">
                <a:pos x="1460" y="505"/>
              </a:cxn>
              <a:cxn ang="0">
                <a:pos x="6" y="0"/>
              </a:cxn>
            </a:cxnLst>
            <a:rect l="0" t="0" r="r" b="b"/>
            <a:pathLst>
              <a:path w="1460" h="3317">
                <a:moveTo>
                  <a:pt x="6" y="0"/>
                </a:moveTo>
                <a:lnTo>
                  <a:pt x="6" y="643"/>
                </a:lnTo>
                <a:lnTo>
                  <a:pt x="1410" y="564"/>
                </a:lnTo>
                <a:lnTo>
                  <a:pt x="1410" y="1049"/>
                </a:lnTo>
                <a:lnTo>
                  <a:pt x="0" y="2852"/>
                </a:lnTo>
                <a:lnTo>
                  <a:pt x="0" y="3317"/>
                </a:lnTo>
                <a:lnTo>
                  <a:pt x="1460" y="1062"/>
                </a:lnTo>
                <a:lnTo>
                  <a:pt x="1460" y="505"/>
                </a:lnTo>
                <a:lnTo>
                  <a:pt x="6" y="0"/>
                </a:lnTo>
                <a:close/>
              </a:path>
            </a:pathLst>
          </a:custGeom>
          <a:solidFill>
            <a:srgbClr val="FFFFFF"/>
          </a:solidFill>
          <a:ln w="9525">
            <a:noFill/>
            <a:round/>
            <a:headEnd/>
            <a:tailEnd/>
          </a:ln>
          <a:effectLst/>
        </p:spPr>
        <p:txBody>
          <a:bodyPr/>
          <a:lstStyle/>
          <a:p>
            <a:endParaRPr lang="en-US"/>
          </a:p>
        </p:txBody>
      </p:sp>
      <p:grpSp>
        <p:nvGrpSpPr>
          <p:cNvPr id="4132" name="Group 36"/>
          <p:cNvGrpSpPr>
            <a:grpSpLocks/>
          </p:cNvGrpSpPr>
          <p:nvPr/>
        </p:nvGrpSpPr>
        <p:grpSpPr bwMode="auto">
          <a:xfrm>
            <a:off x="0" y="-19050"/>
            <a:ext cx="9153525" cy="6886575"/>
            <a:chOff x="0" y="0"/>
            <a:chExt cx="5760" cy="4326"/>
          </a:xfrm>
        </p:grpSpPr>
        <p:pic>
          <p:nvPicPr>
            <p:cNvPr id="4131" name="Picture 35" descr="11"/>
            <p:cNvPicPr>
              <a:picLocks noChangeAspect="1" noChangeArrowheads="1"/>
            </p:cNvPicPr>
            <p:nvPr userDrawn="1"/>
          </p:nvPicPr>
          <p:blipFill>
            <a:blip r:embed="rId3" cstate="print"/>
            <a:srcRect/>
            <a:stretch>
              <a:fillRect/>
            </a:stretch>
          </p:blipFill>
          <p:spPr bwMode="gray">
            <a:xfrm>
              <a:off x="0" y="0"/>
              <a:ext cx="5760" cy="4326"/>
            </a:xfrm>
            <a:prstGeom prst="rect">
              <a:avLst/>
            </a:prstGeom>
            <a:noFill/>
          </p:spPr>
        </p:pic>
        <p:sp>
          <p:nvSpPr>
            <p:cNvPr id="4123" name="Rectangle 27"/>
            <p:cNvSpPr>
              <a:spLocks noChangeArrowheads="1"/>
            </p:cNvSpPr>
            <p:nvPr userDrawn="1"/>
          </p:nvSpPr>
          <p:spPr bwMode="gray">
            <a:xfrm>
              <a:off x="212" y="462"/>
              <a:ext cx="5334" cy="3402"/>
            </a:xfrm>
            <a:prstGeom prst="rect">
              <a:avLst/>
            </a:prstGeom>
            <a:noFill/>
            <a:ln w="12700">
              <a:noFill/>
              <a:miter lim="800000"/>
              <a:headEnd/>
              <a:tailEnd/>
            </a:ln>
            <a:effectLst/>
          </p:spPr>
          <p:txBody>
            <a:bodyPr wrap="none" anchor="ctr"/>
            <a:lstStyle/>
            <a:p>
              <a:endParaRPr lang="en-US"/>
            </a:p>
          </p:txBody>
        </p:sp>
      </p:grpSp>
      <p:sp>
        <p:nvSpPr>
          <p:cNvPr id="4100" name="Rectangle 4"/>
          <p:cNvSpPr>
            <a:spLocks noGrp="1" noChangeArrowheads="1"/>
          </p:cNvSpPr>
          <p:nvPr>
            <p:ph type="dt" sz="half" idx="2"/>
          </p:nvPr>
        </p:nvSpPr>
        <p:spPr>
          <a:xfrm>
            <a:off x="457200" y="6245225"/>
            <a:ext cx="2133600" cy="476250"/>
          </a:xfrm>
        </p:spPr>
        <p:txBody>
          <a:bodyPr/>
          <a:lstStyle>
            <a:lvl1pPr>
              <a:defRPr/>
            </a:lvl1pPr>
          </a:lstStyle>
          <a:p>
            <a:endParaRPr lang="en-US"/>
          </a:p>
        </p:txBody>
      </p:sp>
      <p:sp>
        <p:nvSpPr>
          <p:cNvPr id="4098" name="Rectangle 2"/>
          <p:cNvSpPr>
            <a:spLocks noGrp="1" noChangeArrowheads="1"/>
          </p:cNvSpPr>
          <p:nvPr>
            <p:ph type="ctrTitle"/>
          </p:nvPr>
        </p:nvSpPr>
        <p:spPr>
          <a:xfrm>
            <a:off x="985838" y="4038600"/>
            <a:ext cx="7772400" cy="885825"/>
          </a:xfrm>
        </p:spPr>
        <p:txBody>
          <a:bodyPr/>
          <a:lstStyle>
            <a:lvl1pPr algn="r">
              <a:defRPr/>
            </a:lvl1pPr>
          </a:lstStyle>
          <a:p>
            <a:r>
              <a:rPr lang="en-US" dirty="0" smtClean="0"/>
              <a:t>Click to edit Master title style</a:t>
            </a:r>
            <a:endParaRPr lang="en-US" dirty="0"/>
          </a:p>
        </p:txBody>
      </p:sp>
      <p:sp>
        <p:nvSpPr>
          <p:cNvPr id="4102" name="Rectangle 6"/>
          <p:cNvSpPr>
            <a:spLocks noGrp="1" noChangeArrowheads="1"/>
          </p:cNvSpPr>
          <p:nvPr>
            <p:ph type="sldNum" sz="quarter" idx="4"/>
          </p:nvPr>
        </p:nvSpPr>
        <p:spPr>
          <a:xfrm>
            <a:off x="6553200" y="6245225"/>
            <a:ext cx="2133600" cy="476250"/>
          </a:xfrm>
        </p:spPr>
        <p:txBody>
          <a:bodyPr/>
          <a:lstStyle>
            <a:lvl1pPr>
              <a:defRPr/>
            </a:lvl1pPr>
          </a:lstStyle>
          <a:p>
            <a:fld id="{3A4D7C26-F62B-41AC-830D-24D844F62806}" type="slidenum">
              <a:rPr lang="en-US"/>
              <a:pPr/>
              <a:t>‹#›</a:t>
            </a:fld>
            <a:endParaRPr lang="en-US"/>
          </a:p>
        </p:txBody>
      </p:sp>
      <p:sp>
        <p:nvSpPr>
          <p:cNvPr id="4146" name="Rectangle 50"/>
          <p:cNvSpPr>
            <a:spLocks noChangeArrowheads="1"/>
          </p:cNvSpPr>
          <p:nvPr/>
        </p:nvSpPr>
        <p:spPr bwMode="gray">
          <a:xfrm>
            <a:off x="341313" y="722313"/>
            <a:ext cx="8478837" cy="5410200"/>
          </a:xfrm>
          <a:prstGeom prst="rect">
            <a:avLst/>
          </a:prstGeom>
          <a:noFill/>
          <a:ln w="9525">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2450204459"/>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415CEBB3-ED46-4A21-9BC2-0BA8FA7A6EB9}" type="slidenum">
              <a:rPr lang="en-US" smtClean="0"/>
              <a:pPr>
                <a:defRPr/>
              </a:pPr>
              <a:t>‹#›</a:t>
            </a:fld>
            <a:endParaRPr lang="en-US" dirty="0"/>
          </a:p>
        </p:txBody>
      </p:sp>
    </p:spTree>
    <p:extLst>
      <p:ext uri="{BB962C8B-B14F-4D97-AF65-F5344CB8AC3E}">
        <p14:creationId xmlns:p14="http://schemas.microsoft.com/office/powerpoint/2010/main" val="1024172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097BDD6D-2E5D-41C0-92FC-7A40107FC705}" type="slidenum">
              <a:rPr lang="en-US" smtClean="0"/>
              <a:pPr>
                <a:defRPr/>
              </a:pPr>
              <a:t>‹#›</a:t>
            </a:fld>
            <a:endParaRPr lang="en-US"/>
          </a:p>
        </p:txBody>
      </p:sp>
    </p:spTree>
    <p:extLst>
      <p:ext uri="{BB962C8B-B14F-4D97-AF65-F5344CB8AC3E}">
        <p14:creationId xmlns:p14="http://schemas.microsoft.com/office/powerpoint/2010/main" val="290544537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19030F-C9A2-4438-883F-C54F692ACF1D}" type="slidenum">
              <a:rPr lang="en-US"/>
              <a:pPr>
                <a:defRPr/>
              </a:pPr>
              <a:t>‹#›</a:t>
            </a:fld>
            <a:endParaRPr lang="en-US"/>
          </a:p>
        </p:txBody>
      </p:sp>
    </p:spTree>
    <p:extLst>
      <p:ext uri="{BB962C8B-B14F-4D97-AF65-F5344CB8AC3E}">
        <p14:creationId xmlns:p14="http://schemas.microsoft.com/office/powerpoint/2010/main" val="32635079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33339A92-F50C-41E8-841C-5BB67337BE5D}" type="slidenum">
              <a:rPr lang="en-US" smtClean="0"/>
              <a:pPr>
                <a:defRPr/>
              </a:pPr>
              <a:t>‹#›</a:t>
            </a:fld>
            <a:endParaRPr lang="en-US"/>
          </a:p>
        </p:txBody>
      </p:sp>
    </p:spTree>
    <p:extLst>
      <p:ext uri="{BB962C8B-B14F-4D97-AF65-F5344CB8AC3E}">
        <p14:creationId xmlns:p14="http://schemas.microsoft.com/office/powerpoint/2010/main" val="618775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52479679-8178-40C7-A6D0-32E4DB2063C6}" type="slidenum">
              <a:rPr lang="en-US" smtClean="0"/>
              <a:pPr>
                <a:defRPr/>
              </a:pPr>
              <a:t>‹#›</a:t>
            </a:fld>
            <a:endParaRPr lang="en-US"/>
          </a:p>
        </p:txBody>
      </p:sp>
    </p:spTree>
    <p:extLst>
      <p:ext uri="{BB962C8B-B14F-4D97-AF65-F5344CB8AC3E}">
        <p14:creationId xmlns:p14="http://schemas.microsoft.com/office/powerpoint/2010/main" val="2921478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D4C08835-F5E6-4E95-B2B8-FA56EDA250F8}" type="slidenum">
              <a:rPr lang="en-US" smtClean="0"/>
              <a:pPr>
                <a:defRPr/>
              </a:pPr>
              <a:t>‹#›</a:t>
            </a:fld>
            <a:endParaRPr lang="en-US"/>
          </a:p>
        </p:txBody>
      </p:sp>
    </p:spTree>
    <p:extLst>
      <p:ext uri="{BB962C8B-B14F-4D97-AF65-F5344CB8AC3E}">
        <p14:creationId xmlns:p14="http://schemas.microsoft.com/office/powerpoint/2010/main" val="3110267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0F4EF76D-C7B6-49D2-B2C0-DA32C130DFFE}" type="slidenum">
              <a:rPr lang="en-US" smtClean="0"/>
              <a:pPr>
                <a:defRPr/>
              </a:pPr>
              <a:t>‹#›</a:t>
            </a:fld>
            <a:endParaRPr lang="en-US"/>
          </a:p>
        </p:txBody>
      </p:sp>
    </p:spTree>
    <p:extLst>
      <p:ext uri="{BB962C8B-B14F-4D97-AF65-F5344CB8AC3E}">
        <p14:creationId xmlns:p14="http://schemas.microsoft.com/office/powerpoint/2010/main" val="2047132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F9340B83-A49D-4E8D-8FF0-2DBAA40628AF}" type="slidenum">
              <a:rPr lang="en-US" smtClean="0"/>
              <a:pPr>
                <a:defRPr/>
              </a:pPr>
              <a:t>‹#›</a:t>
            </a:fld>
            <a:endParaRPr lang="en-US"/>
          </a:p>
        </p:txBody>
      </p:sp>
    </p:spTree>
    <p:extLst>
      <p:ext uri="{BB962C8B-B14F-4D97-AF65-F5344CB8AC3E}">
        <p14:creationId xmlns:p14="http://schemas.microsoft.com/office/powerpoint/2010/main" val="178434783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38A1B468-2C51-445C-B9F8-CB2A2B279AB0}" type="slidenum">
              <a:rPr lang="en-US" smtClean="0"/>
              <a:pPr>
                <a:defRPr/>
              </a:pPr>
              <a:t>‹#›</a:t>
            </a:fld>
            <a:endParaRPr lang="en-US"/>
          </a:p>
        </p:txBody>
      </p:sp>
    </p:spTree>
    <p:extLst>
      <p:ext uri="{BB962C8B-B14F-4D97-AF65-F5344CB8AC3E}">
        <p14:creationId xmlns:p14="http://schemas.microsoft.com/office/powerpoint/2010/main" val="422443546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71134CB2-CDDD-4B26-BC30-1036C853A847}" type="slidenum">
              <a:rPr lang="en-US" smtClean="0"/>
              <a:pPr>
                <a:defRPr/>
              </a:pPr>
              <a:t>‹#›</a:t>
            </a:fld>
            <a:endParaRPr lang="en-US"/>
          </a:p>
        </p:txBody>
      </p:sp>
    </p:spTree>
    <p:extLst>
      <p:ext uri="{BB962C8B-B14F-4D97-AF65-F5344CB8AC3E}">
        <p14:creationId xmlns:p14="http://schemas.microsoft.com/office/powerpoint/2010/main" val="1277922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2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097BDD6D-2E5D-41C0-92FC-7A40107FC705}" type="slidenum">
              <a:rPr lang="en-US" smtClean="0"/>
              <a:pPr>
                <a:defRPr/>
              </a:pPr>
              <a:t>‹#›</a:t>
            </a:fld>
            <a:endParaRPr lang="en-US"/>
          </a:p>
        </p:txBody>
      </p:sp>
    </p:spTree>
    <p:extLst>
      <p:ext uri="{BB962C8B-B14F-4D97-AF65-F5344CB8AC3E}">
        <p14:creationId xmlns:p14="http://schemas.microsoft.com/office/powerpoint/2010/main" val="1103515562"/>
      </p:ext>
    </p:extLst>
  </p:cSld>
  <p:clrMap bg1="lt1" tx1="dk1" bg2="lt2" tx2="dk2" accent1="accent1" accent2="accent2" accent3="accent3" accent4="accent4" accent5="accent5" accent6="accent6" hlink="hlink" folHlink="folHlink"/>
  <p:sldLayoutIdLst>
    <p:sldLayoutId id="2147484908" r:id="rId1"/>
    <p:sldLayoutId id="2147484909" r:id="rId2"/>
    <p:sldLayoutId id="2147484910" r:id="rId3"/>
    <p:sldLayoutId id="2147484911" r:id="rId4"/>
    <p:sldLayoutId id="2147484912" r:id="rId5"/>
    <p:sldLayoutId id="2147484913" r:id="rId6"/>
    <p:sldLayoutId id="2147484914" r:id="rId7"/>
    <p:sldLayoutId id="2147484915" r:id="rId8"/>
    <p:sldLayoutId id="2147484916" r:id="rId9"/>
    <p:sldLayoutId id="2147484917" r:id="rId10"/>
    <p:sldLayoutId id="2147484918" r:id="rId11"/>
    <p:sldLayoutId id="2147484919" r:id="rId12"/>
    <p:sldLayoutId id="2147484920" r:id="rId13"/>
    <p:sldLayoutId id="2147484921" r:id="rId14"/>
    <p:sldLayoutId id="2147484922" r:id="rId15"/>
    <p:sldLayoutId id="2147484923" r:id="rId16"/>
    <p:sldLayoutId id="2147484924" r:id="rId17"/>
    <p:sldLayoutId id="2147484925" r:id="rId18"/>
    <p:sldLayoutId id="2147484926" r:id="rId19"/>
    <p:sldLayoutId id="2147484927" r:id="rId20"/>
  </p:sldLayoutIdLst>
  <p:hf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96594" y="2362200"/>
            <a:ext cx="8382000" cy="1647825"/>
          </a:xfrm>
        </p:spPr>
        <p:txBody>
          <a:bodyPr>
            <a:noAutofit/>
          </a:bodyPr>
          <a:lstStyle/>
          <a:p>
            <a:r>
              <a:rPr lang="en-US" sz="4400" b="1" dirty="0" smtClean="0">
                <a:solidFill>
                  <a:schemeClr val="tx1"/>
                </a:solidFill>
              </a:rPr>
              <a:t>Defect Prediction using Smote &amp; GA</a:t>
            </a:r>
            <a:endParaRPr lang="en-US" sz="4400" b="1" dirty="0">
              <a:solidFill>
                <a:schemeClr val="tx1"/>
              </a:solidFill>
            </a:endParaRPr>
          </a:p>
        </p:txBody>
      </p:sp>
      <p:sp>
        <p:nvSpPr>
          <p:cNvPr id="12" name="Slide Number Placeholder 11"/>
          <p:cNvSpPr>
            <a:spLocks noGrp="1"/>
          </p:cNvSpPr>
          <p:nvPr>
            <p:ph type="sldNum" sz="quarter" idx="4"/>
          </p:nvPr>
        </p:nvSpPr>
        <p:spPr/>
        <p:txBody>
          <a:bodyPr/>
          <a:lstStyle/>
          <a:p>
            <a:fld id="{3A4D7C26-F62B-41AC-830D-24D844F62806}" type="slidenum">
              <a:rPr lang="en-US" smtClean="0"/>
              <a:pPr/>
              <a:t>1</a:t>
            </a:fld>
            <a:endParaRPr lang="en-US"/>
          </a:p>
        </p:txBody>
      </p:sp>
      <p:sp>
        <p:nvSpPr>
          <p:cNvPr id="8" name="Text Box 5"/>
          <p:cNvSpPr txBox="1">
            <a:spLocks noChangeArrowheads="1"/>
          </p:cNvSpPr>
          <p:nvPr/>
        </p:nvSpPr>
        <p:spPr bwMode="auto">
          <a:xfrm>
            <a:off x="4267200" y="4800600"/>
            <a:ext cx="4114800" cy="523220"/>
          </a:xfrm>
          <a:prstGeom prst="rect">
            <a:avLst/>
          </a:prstGeom>
          <a:solidFill>
            <a:schemeClr val="accent3">
              <a:lumMod val="25000"/>
            </a:schemeClr>
          </a:solidFill>
          <a:ln w="9525">
            <a:noFill/>
            <a:miter lim="800000"/>
            <a:headEnd/>
            <a:tailEnd/>
          </a:ln>
          <a:effectLst/>
        </p:spPr>
        <p:txBody>
          <a:bodyPr wrap="square">
            <a:spAutoFit/>
          </a:bodyPr>
          <a:lstStyle/>
          <a:p>
            <a:pPr algn="ctr">
              <a:spcBef>
                <a:spcPct val="50000"/>
              </a:spcBef>
              <a:defRPr/>
            </a:pPr>
            <a:r>
              <a:rPr lang="en-US" sz="2800" b="1" dirty="0" smtClean="0">
                <a:solidFill>
                  <a:schemeClr val="bg1"/>
                </a:solidFill>
                <a:effectLst>
                  <a:outerShdw blurRad="38100" dist="38100" dir="2700000" algn="tl">
                    <a:srgbClr val="000000"/>
                  </a:outerShdw>
                </a:effectLst>
                <a:latin typeface="Arial" charset="0"/>
              </a:rPr>
              <a:t>Dr. Abdul </a:t>
            </a:r>
            <a:r>
              <a:rPr lang="en-US" sz="2800" b="1" dirty="0" err="1" smtClean="0">
                <a:solidFill>
                  <a:schemeClr val="bg1"/>
                </a:solidFill>
                <a:effectLst>
                  <a:outerShdw blurRad="38100" dist="38100" dir="2700000" algn="tl">
                    <a:srgbClr val="000000"/>
                  </a:outerShdw>
                </a:effectLst>
                <a:latin typeface="Arial" charset="0"/>
              </a:rPr>
              <a:t>Rauf</a:t>
            </a:r>
            <a:endParaRPr lang="en-US" sz="2800" b="1" dirty="0">
              <a:solidFill>
                <a:schemeClr val="bg1"/>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2109327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SMOTE’s Shortcomings</a:t>
            </a:r>
          </a:p>
        </p:txBody>
      </p:sp>
      <p:sp>
        <p:nvSpPr>
          <p:cNvPr id="12291" name="Rectangle 3"/>
          <p:cNvSpPr>
            <a:spLocks noGrp="1" noChangeArrowheads="1"/>
          </p:cNvSpPr>
          <p:nvPr>
            <p:ph idx="1"/>
          </p:nvPr>
        </p:nvSpPr>
        <p:spPr>
          <a:xfrm>
            <a:off x="864382" y="2489200"/>
            <a:ext cx="7289018" cy="4064000"/>
          </a:xfrm>
        </p:spPr>
        <p:txBody>
          <a:bodyPr>
            <a:normAutofit/>
          </a:bodyPr>
          <a:lstStyle/>
          <a:p>
            <a:pPr>
              <a:lnSpc>
                <a:spcPct val="90000"/>
              </a:lnSpc>
            </a:pPr>
            <a:r>
              <a:rPr lang="en-US" sz="2800" b="1" u="sng" dirty="0" smtClean="0"/>
              <a:t>Lack </a:t>
            </a:r>
            <a:r>
              <a:rPr lang="en-US" sz="2800" b="1" u="sng" dirty="0"/>
              <a:t>of Flexibility</a:t>
            </a:r>
            <a:r>
              <a:rPr lang="en-US" sz="2800" dirty="0"/>
              <a:t> </a:t>
            </a:r>
          </a:p>
          <a:p>
            <a:pPr lvl="1">
              <a:lnSpc>
                <a:spcPct val="90000"/>
              </a:lnSpc>
            </a:pPr>
            <a:r>
              <a:rPr lang="en-US" sz="2400" dirty="0"/>
              <a:t>The number of synthetic samples generated by SMOTE is fixed in advance, thus not allowing for any flexibility in the re-balancing rate.</a:t>
            </a:r>
          </a:p>
        </p:txBody>
      </p:sp>
      <p:sp>
        <p:nvSpPr>
          <p:cNvPr id="6" name="Slide Number Placeholder 5"/>
          <p:cNvSpPr>
            <a:spLocks noGrp="1"/>
          </p:cNvSpPr>
          <p:nvPr>
            <p:ph type="sldNum" sz="quarter" idx="12"/>
          </p:nvPr>
        </p:nvSpPr>
        <p:spPr/>
        <p:txBody>
          <a:bodyPr/>
          <a:lstStyle/>
          <a:p>
            <a:fld id="{5CA87726-0BD2-4BBC-99B8-4231E014733A}" type="slidenum">
              <a:rPr lang="en-US"/>
              <a:pPr/>
              <a:t>10</a:t>
            </a:fld>
            <a:endParaRPr lang="en-US"/>
          </a:p>
        </p:txBody>
      </p:sp>
    </p:spTree>
    <p:extLst>
      <p:ext uri="{BB962C8B-B14F-4D97-AF65-F5344CB8AC3E}">
        <p14:creationId xmlns:p14="http://schemas.microsoft.com/office/powerpoint/2010/main" val="2750374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9" name="Rectangle 4"/>
          <p:cNvSpPr>
            <a:spLocks noGrp="1" noChangeArrowheads="1"/>
          </p:cNvSpPr>
          <p:nvPr>
            <p:ph type="title"/>
          </p:nvPr>
        </p:nvSpPr>
        <p:spPr>
          <a:xfrm>
            <a:off x="0" y="-69850"/>
            <a:ext cx="9144000" cy="838200"/>
          </a:xfrm>
        </p:spPr>
        <p:txBody>
          <a:bodyPr>
            <a:normAutofit/>
          </a:bodyPr>
          <a:lstStyle/>
          <a:p>
            <a:pPr eaLnBrk="1" hangingPunct="1">
              <a:buFont typeface="Wingdings" pitchFamily="2" charset="2"/>
              <a:buNone/>
            </a:pPr>
            <a:r>
              <a:rPr lang="en-US" sz="4000" b="1" dirty="0" smtClean="0">
                <a:solidFill>
                  <a:schemeClr val="bg1"/>
                </a:solidFill>
                <a:latin typeface="Times New Roman" pitchFamily="18" charset="0"/>
              </a:rPr>
              <a:t>Proposed Solution (change title)</a:t>
            </a:r>
          </a:p>
        </p:txBody>
      </p:sp>
      <p:sp>
        <p:nvSpPr>
          <p:cNvPr id="16390" name="Rectangle 5"/>
          <p:cNvSpPr>
            <a:spLocks noGrp="1" noChangeArrowheads="1"/>
          </p:cNvSpPr>
          <p:nvPr>
            <p:ph type="body" sz="half" idx="1"/>
          </p:nvPr>
        </p:nvSpPr>
        <p:spPr>
          <a:xfrm>
            <a:off x="457200" y="762000"/>
            <a:ext cx="8305800" cy="5486400"/>
          </a:xfrm>
        </p:spPr>
        <p:txBody>
          <a:bodyPr/>
          <a:lstStyle/>
          <a:p>
            <a:pPr algn="just">
              <a:lnSpc>
                <a:spcPct val="150000"/>
              </a:lnSpc>
              <a:buNone/>
            </a:pPr>
            <a:r>
              <a:rPr lang="en-US" sz="2000" b="1" dirty="0" smtClean="0"/>
              <a:t>Fitness Function</a:t>
            </a:r>
          </a:p>
          <a:p>
            <a:pPr algn="just">
              <a:lnSpc>
                <a:spcPct val="150000"/>
              </a:lnSpc>
              <a:buNone/>
            </a:pPr>
            <a:r>
              <a:rPr lang="en-US" sz="2000" dirty="0" smtClean="0"/>
              <a:t>Fitness Function  is set on minimum error rate.</a:t>
            </a:r>
          </a:p>
          <a:p>
            <a:pPr algn="just">
              <a:lnSpc>
                <a:spcPct val="150000"/>
              </a:lnSpc>
              <a:buNone/>
            </a:pPr>
            <a:r>
              <a:rPr lang="en-US" sz="2000" b="1" dirty="0" smtClean="0"/>
              <a:t>Chromosomes Presentation:</a:t>
            </a:r>
          </a:p>
          <a:p>
            <a:pPr algn="just">
              <a:lnSpc>
                <a:spcPct val="150000"/>
              </a:lnSpc>
              <a:buNone/>
            </a:pPr>
            <a:r>
              <a:rPr lang="en-US" sz="2000" dirty="0" smtClean="0"/>
              <a:t>Length of chromosomes is equal to number of classifiers used</a:t>
            </a:r>
            <a:r>
              <a:rPr lang="en-US" sz="2000" dirty="0" smtClean="0">
                <a:solidFill>
                  <a:srgbClr val="FF0000"/>
                </a:solidFill>
              </a:rPr>
              <a:t>.</a:t>
            </a:r>
          </a:p>
        </p:txBody>
      </p:sp>
      <p:pic>
        <p:nvPicPr>
          <p:cNvPr id="16387" name="Picture 2" descr="siide bar"/>
          <p:cNvPicPr>
            <a:picLocks noGrp="1" noChangeAspect="1" noChangeArrowheads="1"/>
          </p:cNvPicPr>
          <p:nvPr>
            <p:ph sz="half" idx="2"/>
          </p:nvPr>
        </p:nvPicPr>
        <p:blipFill>
          <a:blip r:embed="rId3" cstate="print"/>
          <a:srcRect/>
          <a:stretch>
            <a:fillRect/>
          </a:stretch>
        </p:blipFill>
        <p:spPr>
          <a:xfrm>
            <a:off x="0" y="0"/>
            <a:ext cx="9144000" cy="685800"/>
          </a:xfrm>
          <a:noFill/>
        </p:spPr>
      </p:pic>
      <p:sp>
        <p:nvSpPr>
          <p:cNvPr id="16391" name="Text Box 9"/>
          <p:cNvSpPr txBox="1">
            <a:spLocks noChangeArrowheads="1"/>
          </p:cNvSpPr>
          <p:nvPr/>
        </p:nvSpPr>
        <p:spPr bwMode="auto">
          <a:xfrm>
            <a:off x="8813800" y="6224588"/>
            <a:ext cx="330200" cy="457200"/>
          </a:xfrm>
          <a:prstGeom prst="rect">
            <a:avLst/>
          </a:prstGeom>
          <a:noFill/>
          <a:ln w="9525">
            <a:noFill/>
            <a:miter lim="800000"/>
            <a:headEnd/>
            <a:tailEnd/>
          </a:ln>
        </p:spPr>
        <p:txBody>
          <a:bodyPr>
            <a:spAutoFit/>
          </a:bodyPr>
          <a:lstStyle/>
          <a:p>
            <a:pPr>
              <a:spcBef>
                <a:spcPct val="50000"/>
              </a:spcBef>
            </a:pPr>
            <a:endParaRPr lang="en-US" sz="2400" b="1">
              <a:latin typeface="Garamond"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9" name="Rectangle 4"/>
          <p:cNvSpPr>
            <a:spLocks noGrp="1" noChangeArrowheads="1"/>
          </p:cNvSpPr>
          <p:nvPr>
            <p:ph type="title"/>
          </p:nvPr>
        </p:nvSpPr>
        <p:spPr>
          <a:xfrm>
            <a:off x="0" y="-69850"/>
            <a:ext cx="9144000" cy="838200"/>
          </a:xfrm>
        </p:spPr>
        <p:txBody>
          <a:bodyPr/>
          <a:lstStyle/>
          <a:p>
            <a:pPr eaLnBrk="1" hangingPunct="1">
              <a:buFont typeface="Wingdings" pitchFamily="2" charset="2"/>
              <a:buNone/>
            </a:pPr>
            <a:r>
              <a:rPr lang="en-US" sz="4000" b="1" dirty="0" smtClean="0">
                <a:solidFill>
                  <a:schemeClr val="bg1"/>
                </a:solidFill>
                <a:latin typeface="Times New Roman" pitchFamily="18" charset="0"/>
              </a:rPr>
              <a:t>Experiments</a:t>
            </a:r>
          </a:p>
        </p:txBody>
      </p:sp>
      <p:sp>
        <p:nvSpPr>
          <p:cNvPr id="12" name="Text Placeholder 11"/>
          <p:cNvSpPr>
            <a:spLocks noGrp="1"/>
          </p:cNvSpPr>
          <p:nvPr>
            <p:ph type="body" sz="half" idx="1"/>
          </p:nvPr>
        </p:nvSpPr>
        <p:spPr>
          <a:xfrm>
            <a:off x="457200" y="990600"/>
            <a:ext cx="7848600" cy="5135563"/>
          </a:xfrm>
        </p:spPr>
        <p:txBody>
          <a:bodyPr>
            <a:normAutofit fontScale="92500"/>
          </a:bodyPr>
          <a:lstStyle/>
          <a:p>
            <a:pPr algn="just">
              <a:lnSpc>
                <a:spcPct val="150000"/>
              </a:lnSpc>
            </a:pPr>
            <a:r>
              <a:rPr lang="en-US" sz="2000" dirty="0" smtClean="0"/>
              <a:t>In this study 3 experiment has been preformed on the 5 datasets  from a white-goods manufacturer that operates in embedded industry.</a:t>
            </a:r>
          </a:p>
          <a:p>
            <a:pPr algn="just">
              <a:lnSpc>
                <a:spcPct val="150000"/>
              </a:lnSpc>
            </a:pPr>
            <a:r>
              <a:rPr lang="en-US" sz="2000" dirty="0" smtClean="0"/>
              <a:t>In first experimentation, classifiers have been trained without applying filters. </a:t>
            </a:r>
          </a:p>
          <a:p>
            <a:pPr algn="just">
              <a:lnSpc>
                <a:spcPct val="150000"/>
              </a:lnSpc>
            </a:pPr>
            <a:r>
              <a:rPr lang="en-US" sz="2000" dirty="0" smtClean="0"/>
              <a:t>In second experiment we have employee Correlation base Feature Selection(CFS) approach for appropriate selection of metrics  and  used reduce datasets for prediction process.</a:t>
            </a:r>
          </a:p>
          <a:p>
            <a:pPr algn="just">
              <a:lnSpc>
                <a:spcPct val="150000"/>
              </a:lnSpc>
            </a:pPr>
            <a:r>
              <a:rPr lang="en-US" sz="2000" dirty="0" smtClean="0"/>
              <a:t>In third experiment, CFS for feature selection and </a:t>
            </a:r>
            <a:r>
              <a:rPr lang="en-US" sz="2000" dirty="0" smtClean="0"/>
              <a:t>SMOTE for all </a:t>
            </a:r>
            <a:r>
              <a:rPr lang="en-US" sz="2000" dirty="0" smtClean="0"/>
              <a:t>the data sets.</a:t>
            </a:r>
            <a:endParaRPr lang="en-US" sz="2000" dirty="0"/>
          </a:p>
        </p:txBody>
      </p:sp>
      <p:pic>
        <p:nvPicPr>
          <p:cNvPr id="16387" name="Picture 2" descr="siide bar"/>
          <p:cNvPicPr>
            <a:picLocks noGrp="1" noChangeAspect="1" noChangeArrowheads="1"/>
          </p:cNvPicPr>
          <p:nvPr>
            <p:ph sz="half" idx="2"/>
          </p:nvPr>
        </p:nvPicPr>
        <p:blipFill>
          <a:blip r:embed="rId3" cstate="print"/>
          <a:srcRect/>
          <a:stretch>
            <a:fillRect/>
          </a:stretch>
        </p:blipFill>
        <p:spPr>
          <a:xfrm>
            <a:off x="0" y="0"/>
            <a:ext cx="9144000" cy="685800"/>
          </a:xfrm>
          <a:noFill/>
        </p:spPr>
      </p:pic>
      <p:sp>
        <p:nvSpPr>
          <p:cNvPr id="16391" name="Text Box 9"/>
          <p:cNvSpPr txBox="1">
            <a:spLocks noChangeArrowheads="1"/>
          </p:cNvSpPr>
          <p:nvPr/>
        </p:nvSpPr>
        <p:spPr bwMode="auto">
          <a:xfrm>
            <a:off x="8813800" y="6224588"/>
            <a:ext cx="330200" cy="457200"/>
          </a:xfrm>
          <a:prstGeom prst="rect">
            <a:avLst/>
          </a:prstGeom>
          <a:noFill/>
          <a:ln w="9525">
            <a:noFill/>
            <a:miter lim="800000"/>
            <a:headEnd/>
            <a:tailEnd/>
          </a:ln>
        </p:spPr>
        <p:txBody>
          <a:bodyPr>
            <a:spAutoFit/>
          </a:bodyPr>
          <a:lstStyle/>
          <a:p>
            <a:pPr>
              <a:spcBef>
                <a:spcPct val="50000"/>
              </a:spcBef>
            </a:pPr>
            <a:endParaRPr lang="en-US" sz="2400" b="1">
              <a:latin typeface="Garamond"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9" name="Rectangle 4"/>
          <p:cNvSpPr>
            <a:spLocks noGrp="1" noChangeArrowheads="1"/>
          </p:cNvSpPr>
          <p:nvPr>
            <p:ph type="title"/>
          </p:nvPr>
        </p:nvSpPr>
        <p:spPr>
          <a:xfrm>
            <a:off x="0" y="-69850"/>
            <a:ext cx="9144000" cy="838200"/>
          </a:xfrm>
        </p:spPr>
        <p:txBody>
          <a:bodyPr>
            <a:normAutofit fontScale="90000"/>
          </a:bodyPr>
          <a:lstStyle/>
          <a:p>
            <a:pPr eaLnBrk="1" hangingPunct="1">
              <a:buFont typeface="Wingdings" pitchFamily="2" charset="2"/>
              <a:buNone/>
            </a:pPr>
            <a:r>
              <a:rPr lang="en-US" sz="4000" b="1" dirty="0" smtClean="0">
                <a:solidFill>
                  <a:schemeClr val="bg1"/>
                </a:solidFill>
                <a:latin typeface="Times New Roman" pitchFamily="18" charset="0"/>
              </a:rPr>
              <a:t/>
            </a:r>
            <a:br>
              <a:rPr lang="en-US" sz="4000" b="1" dirty="0" smtClean="0">
                <a:solidFill>
                  <a:schemeClr val="bg1"/>
                </a:solidFill>
                <a:latin typeface="Times New Roman" pitchFamily="18" charset="0"/>
              </a:rPr>
            </a:br>
            <a:endParaRPr lang="en-US" sz="4000" b="1" dirty="0" smtClean="0">
              <a:solidFill>
                <a:schemeClr val="bg1"/>
              </a:solidFill>
              <a:latin typeface="Times New Roman" pitchFamily="18" charset="0"/>
            </a:endParaRPr>
          </a:p>
        </p:txBody>
      </p:sp>
      <p:sp>
        <p:nvSpPr>
          <p:cNvPr id="16390" name="Rectangle 5"/>
          <p:cNvSpPr>
            <a:spLocks noGrp="1" noChangeArrowheads="1"/>
          </p:cNvSpPr>
          <p:nvPr>
            <p:ph type="body" sz="half" idx="1"/>
          </p:nvPr>
        </p:nvSpPr>
        <p:spPr>
          <a:xfrm>
            <a:off x="457200" y="762000"/>
            <a:ext cx="8305800" cy="5486400"/>
          </a:xfrm>
        </p:spPr>
        <p:txBody>
          <a:bodyPr/>
          <a:lstStyle/>
          <a:p>
            <a:pPr algn="just">
              <a:lnSpc>
                <a:spcPct val="150000"/>
              </a:lnSpc>
              <a:buNone/>
            </a:pPr>
            <a:r>
              <a:rPr lang="en-US" sz="1800" dirty="0" smtClean="0"/>
              <a:t>    The dataset used in this research study are available in the Promise Data Repository (http://promisedata.org or http://www.tunedit.org). We employ five datasets in research study. These datasets are from a white-goods manufacturer that operates in embedded industry and are employee in research studies [5],[16],[8]. </a:t>
            </a:r>
            <a:endParaRPr lang="en-GB" sz="1800" dirty="0" smtClean="0"/>
          </a:p>
          <a:p>
            <a:pPr algn="just">
              <a:lnSpc>
                <a:spcPct val="150000"/>
              </a:lnSpc>
              <a:buNone/>
            </a:pPr>
            <a:endParaRPr lang="en-GB" sz="1800" dirty="0" smtClean="0"/>
          </a:p>
          <a:p>
            <a:pPr algn="just">
              <a:lnSpc>
                <a:spcPct val="150000"/>
              </a:lnSpc>
              <a:buNone/>
            </a:pPr>
            <a:endParaRPr lang="en-US" sz="1800" dirty="0" smtClean="0"/>
          </a:p>
        </p:txBody>
      </p:sp>
      <p:pic>
        <p:nvPicPr>
          <p:cNvPr id="16387" name="Picture 2" descr="siide bar"/>
          <p:cNvPicPr>
            <a:picLocks noGrp="1" noChangeAspect="1" noChangeArrowheads="1"/>
          </p:cNvPicPr>
          <p:nvPr>
            <p:ph sz="half" idx="2"/>
          </p:nvPr>
        </p:nvPicPr>
        <p:blipFill>
          <a:blip r:embed="rId3" cstate="print"/>
          <a:srcRect/>
          <a:stretch>
            <a:fillRect/>
          </a:stretch>
        </p:blipFill>
        <p:spPr>
          <a:xfrm>
            <a:off x="0" y="0"/>
            <a:ext cx="9144000" cy="685800"/>
          </a:xfrm>
          <a:noFill/>
        </p:spPr>
      </p:pic>
      <p:sp>
        <p:nvSpPr>
          <p:cNvPr id="16391" name="Text Box 9"/>
          <p:cNvSpPr txBox="1">
            <a:spLocks noChangeArrowheads="1"/>
          </p:cNvSpPr>
          <p:nvPr/>
        </p:nvSpPr>
        <p:spPr bwMode="auto">
          <a:xfrm>
            <a:off x="8813800" y="6224588"/>
            <a:ext cx="330200" cy="457200"/>
          </a:xfrm>
          <a:prstGeom prst="rect">
            <a:avLst/>
          </a:prstGeom>
          <a:noFill/>
          <a:ln w="9525">
            <a:noFill/>
            <a:miter lim="800000"/>
            <a:headEnd/>
            <a:tailEnd/>
          </a:ln>
        </p:spPr>
        <p:txBody>
          <a:bodyPr>
            <a:spAutoFit/>
          </a:bodyPr>
          <a:lstStyle/>
          <a:p>
            <a:pPr>
              <a:spcBef>
                <a:spcPct val="50000"/>
              </a:spcBef>
            </a:pPr>
            <a:endParaRPr lang="en-US" sz="2400" b="1">
              <a:latin typeface="Garamond" pitchFamily="18" charset="0"/>
            </a:endParaRPr>
          </a:p>
        </p:txBody>
      </p:sp>
      <p:graphicFrame>
        <p:nvGraphicFramePr>
          <p:cNvPr id="10" name="Table 9"/>
          <p:cNvGraphicFramePr>
            <a:graphicFrameLocks noGrp="1"/>
          </p:cNvGraphicFramePr>
          <p:nvPr/>
        </p:nvGraphicFramePr>
        <p:xfrm>
          <a:off x="838200" y="3124200"/>
          <a:ext cx="7772401" cy="2997201"/>
        </p:xfrm>
        <a:graphic>
          <a:graphicData uri="http://schemas.openxmlformats.org/drawingml/2006/table">
            <a:tbl>
              <a:tblPr firstRow="1" bandRow="1">
                <a:tableStyleId>{284E427A-3D55-4303-BF80-6455036E1DE7}</a:tableStyleId>
              </a:tblPr>
              <a:tblGrid>
                <a:gridCol w="681790"/>
                <a:gridCol w="1070811"/>
                <a:gridCol w="1371600"/>
                <a:gridCol w="1524000"/>
                <a:gridCol w="1600200"/>
                <a:gridCol w="1524000"/>
              </a:tblGrid>
              <a:tr h="989901">
                <a:tc>
                  <a:txBody>
                    <a:bodyPr/>
                    <a:lstStyle/>
                    <a:p>
                      <a:pPr algn="ctr"/>
                      <a:r>
                        <a:rPr lang="en-US" dirty="0" smtClean="0"/>
                        <a:t>Sr#</a:t>
                      </a:r>
                      <a:endParaRPr lang="en-US" dirty="0"/>
                    </a:p>
                  </a:txBody>
                  <a:tcPr>
                    <a:cell3D prstMaterial="dkEdge">
                      <a:bevel w="77470" h="12700" prst="softRound"/>
                      <a:lightRig rig="flood" dir="t"/>
                    </a:cell3D>
                  </a:tcPr>
                </a:tc>
                <a:tc>
                  <a:txBody>
                    <a:bodyPr/>
                    <a:lstStyle/>
                    <a:p>
                      <a:pPr algn="ctr"/>
                      <a:r>
                        <a:rPr lang="en-US" dirty="0" smtClean="0"/>
                        <a:t>Project</a:t>
                      </a:r>
                      <a:endParaRPr lang="en-US" dirty="0"/>
                    </a:p>
                  </a:txBody>
                  <a:tcPr>
                    <a:cell3D prstMaterial="dkEdge">
                      <a:bevel w="77470" h="12700" prst="softRound"/>
                      <a:lightRig rig="flood" dir="t"/>
                    </a:cell3D>
                  </a:tcPr>
                </a:tc>
                <a:tc>
                  <a:txBody>
                    <a:bodyPr/>
                    <a:lstStyle/>
                    <a:p>
                      <a:pPr algn="ctr"/>
                      <a:r>
                        <a:rPr lang="en-US" dirty="0" smtClean="0"/>
                        <a:t>Language</a:t>
                      </a:r>
                      <a:endParaRPr lang="en-US" dirty="0"/>
                    </a:p>
                  </a:txBody>
                  <a:tcPr>
                    <a:cell3D prstMaterial="dkEdge">
                      <a:bevel w="77470" h="12700" prst="softRound"/>
                      <a:lightRig rig="flood" dir="t"/>
                    </a:cell3D>
                  </a:tcPr>
                </a:tc>
                <a:tc>
                  <a:txBody>
                    <a:bodyPr/>
                    <a:lstStyle/>
                    <a:p>
                      <a:pPr algn="ctr"/>
                      <a:r>
                        <a:rPr lang="en-US" dirty="0" smtClean="0"/>
                        <a:t>No</a:t>
                      </a:r>
                      <a:r>
                        <a:rPr lang="en-US" baseline="0" dirty="0" smtClean="0"/>
                        <a:t> </a:t>
                      </a:r>
                      <a:r>
                        <a:rPr lang="en-US" dirty="0" smtClean="0"/>
                        <a:t>of Faulty Modules</a:t>
                      </a:r>
                      <a:endParaRPr lang="en-US" dirty="0"/>
                    </a:p>
                  </a:txBody>
                  <a:tcPr>
                    <a:cell3D prstMaterial="dkEdge">
                      <a:bevel w="77470" h="12700" prst="softRound"/>
                      <a:lightRig rig="flood" dir="t"/>
                    </a:cell3D>
                  </a:tcPr>
                </a:tc>
                <a:tc>
                  <a:txBody>
                    <a:bodyPr/>
                    <a:lstStyle/>
                    <a:p>
                      <a:pPr algn="ctr"/>
                      <a:r>
                        <a:rPr lang="en-US" dirty="0" smtClean="0"/>
                        <a:t>No</a:t>
                      </a:r>
                      <a:r>
                        <a:rPr lang="en-US" baseline="0" dirty="0" smtClean="0"/>
                        <a:t> </a:t>
                      </a:r>
                      <a:r>
                        <a:rPr lang="en-US" dirty="0" smtClean="0"/>
                        <a:t>of</a:t>
                      </a:r>
                      <a:r>
                        <a:rPr lang="en-US" baseline="0" dirty="0" smtClean="0"/>
                        <a:t> N</a:t>
                      </a:r>
                      <a:r>
                        <a:rPr lang="en-US" dirty="0" smtClean="0"/>
                        <a:t>on-Faulty</a:t>
                      </a:r>
                      <a:r>
                        <a:rPr lang="en-US" baseline="0" dirty="0" smtClean="0"/>
                        <a:t> Modules</a:t>
                      </a:r>
                      <a:endParaRPr lang="en-US" dirty="0"/>
                    </a:p>
                  </a:txBody>
                  <a:tcPr>
                    <a:cell3D prstMaterial="dkEdge">
                      <a:bevel w="77470" h="12700" prst="softRound"/>
                      <a:lightRig rig="flood" dir="t"/>
                    </a:cell3D>
                  </a:tcPr>
                </a:tc>
                <a:tc>
                  <a:txBody>
                    <a:bodyPr/>
                    <a:lstStyle/>
                    <a:p>
                      <a:pPr algn="ctr"/>
                      <a:r>
                        <a:rPr lang="en-US" dirty="0" smtClean="0"/>
                        <a:t> No of attributes</a:t>
                      </a:r>
                      <a:endParaRPr lang="en-US" dirty="0"/>
                    </a:p>
                  </a:txBody>
                  <a:tcPr>
                    <a:cell3D prstMaterial="dkEdge">
                      <a:bevel w="77470" h="12700" prst="softRound"/>
                      <a:lightRig rig="flood" dir="t"/>
                    </a:cell3D>
                  </a:tcPr>
                </a:tc>
              </a:tr>
              <a:tr h="401460">
                <a:tc>
                  <a:txBody>
                    <a:bodyPr/>
                    <a:lstStyle/>
                    <a:p>
                      <a:pPr algn="ctr"/>
                      <a:r>
                        <a:rPr lang="en-US" dirty="0" smtClean="0"/>
                        <a:t>1</a:t>
                      </a:r>
                      <a:endParaRPr lang="en-US" dirty="0"/>
                    </a:p>
                  </a:txBody>
                  <a:tcPr>
                    <a:cell3D prstMaterial="dkEdge">
                      <a:bevel w="77470" h="12700" prst="softRound"/>
                      <a:lightRig rig="flood" dir="t"/>
                    </a:cell3D>
                  </a:tcPr>
                </a:tc>
                <a:tc>
                  <a:txBody>
                    <a:bodyPr/>
                    <a:lstStyle/>
                    <a:p>
                      <a:pPr algn="ctr"/>
                      <a:r>
                        <a:rPr lang="en-US" dirty="0" smtClean="0"/>
                        <a:t>Ar1</a:t>
                      </a:r>
                      <a:endParaRPr lang="en-US" dirty="0"/>
                    </a:p>
                  </a:txBody>
                  <a:tcPr>
                    <a:cell3D prstMaterial="dkEdge">
                      <a:bevel w="77470" h="12700" prst="softRound"/>
                      <a:lightRig rig="flood" dir="t"/>
                    </a:cell3D>
                  </a:tcPr>
                </a:tc>
                <a:tc>
                  <a:txBody>
                    <a:bodyPr/>
                    <a:lstStyle/>
                    <a:p>
                      <a:pPr algn="ctr"/>
                      <a:r>
                        <a:rPr lang="en-US" dirty="0" smtClean="0"/>
                        <a:t>C</a:t>
                      </a:r>
                      <a:endParaRPr lang="en-US" dirty="0"/>
                    </a:p>
                  </a:txBody>
                  <a:tcPr>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pPr algn="ctr"/>
                      <a:r>
                        <a:rPr lang="en-US" dirty="0" smtClean="0"/>
                        <a:t>9</a:t>
                      </a:r>
                      <a:endParaRPr lang="en-US" dirty="0"/>
                    </a:p>
                  </a:txBody>
                  <a:tcPr>
                    <a:cell3D prstMaterial="dkEdge">
                      <a:bevel w="77470" h="12700" prst="softRound"/>
                      <a:lightRig rig="flood" dir="t"/>
                    </a:cell3D>
                  </a:tcPr>
                </a:tc>
                <a:tc>
                  <a:txBody>
                    <a:bodyPr/>
                    <a:lstStyle/>
                    <a:p>
                      <a:pPr algn="ctr"/>
                      <a:r>
                        <a:rPr lang="en-US" dirty="0" smtClean="0"/>
                        <a:t>112</a:t>
                      </a:r>
                      <a:endParaRPr lang="en-US" dirty="0"/>
                    </a:p>
                  </a:txBody>
                  <a:tcPr>
                    <a:cell3D prstMaterial="dkEdge">
                      <a:bevel w="77470" h="12700" prst="softRound"/>
                      <a:lightRig rig="flood" dir="t"/>
                    </a:cell3D>
                  </a:tcPr>
                </a:tc>
                <a:tc>
                  <a:txBody>
                    <a:bodyPr/>
                    <a:lstStyle/>
                    <a:p>
                      <a:pPr algn="ctr"/>
                      <a:r>
                        <a:rPr lang="en-US" dirty="0" smtClean="0"/>
                        <a:t>29</a:t>
                      </a:r>
                      <a:endParaRPr lang="en-US" dirty="0"/>
                    </a:p>
                  </a:txBody>
                  <a:tcPr>
                    <a:cell3D prstMaterial="dkEdge">
                      <a:bevel w="77470" h="12700" prst="softRound"/>
                      <a:lightRig rig="flood" dir="t"/>
                    </a:cell3D>
                  </a:tcPr>
                </a:tc>
              </a:tr>
              <a:tr h="401460">
                <a:tc>
                  <a:txBody>
                    <a:bodyPr/>
                    <a:lstStyle/>
                    <a:p>
                      <a:pPr algn="ctr"/>
                      <a:r>
                        <a:rPr lang="en-US" dirty="0" smtClean="0"/>
                        <a:t>2.</a:t>
                      </a:r>
                      <a:endParaRPr lang="en-US" dirty="0"/>
                    </a:p>
                  </a:txBody>
                  <a:tcPr>
                    <a:cell3D prstMaterial="dkEdge">
                      <a:bevel w="77470" h="12700" prst="softRound"/>
                      <a:lightRig rig="flood" dir="t"/>
                    </a:cell3D>
                  </a:tcPr>
                </a:tc>
                <a:tc>
                  <a:txBody>
                    <a:bodyPr/>
                    <a:lstStyle/>
                    <a:p>
                      <a:pPr algn="ctr"/>
                      <a:r>
                        <a:rPr lang="en-US" dirty="0" smtClean="0"/>
                        <a:t>Ar3</a:t>
                      </a:r>
                      <a:endParaRPr lang="en-US" dirty="0"/>
                    </a:p>
                  </a:txBody>
                  <a:tcPr>
                    <a:lnR w="12700" cap="flat" cmpd="sng" algn="ctr">
                      <a:solidFill>
                        <a:schemeClr val="tx1"/>
                      </a:solidFill>
                      <a:prstDash val="solid"/>
                      <a:round/>
                      <a:headEnd type="none" w="med" len="med"/>
                      <a:tailEnd type="none" w="med" len="med"/>
                    </a:lnR>
                    <a:cell3D prstMaterial="dkEdge">
                      <a:bevel w="77470" h="12700" prst="softRound"/>
                      <a:lightRig rig="flood" dir="t"/>
                    </a:cell3D>
                  </a:tcPr>
                </a:tc>
                <a:tc>
                  <a:txBody>
                    <a:bodyPr/>
                    <a:lstStyle/>
                    <a:p>
                      <a:pPr algn="ctr"/>
                      <a:r>
                        <a:rPr lang="en-US" dirty="0" smtClean="0"/>
                        <a:t>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pPr algn="ctr"/>
                      <a:r>
                        <a:rPr lang="en-US" dirty="0" smtClean="0"/>
                        <a:t>8</a:t>
                      </a:r>
                      <a:endParaRPr lang="en-US" dirty="0"/>
                    </a:p>
                  </a:txBody>
                  <a:tcPr>
                    <a:lnL w="12700" cap="flat" cmpd="sng" algn="ctr">
                      <a:solidFill>
                        <a:schemeClr val="tx1"/>
                      </a:solidFill>
                      <a:prstDash val="solid"/>
                      <a:round/>
                      <a:headEnd type="none" w="med" len="med"/>
                      <a:tailEnd type="none" w="med" len="med"/>
                    </a:lnL>
                    <a:cell3D prstMaterial="dkEdge">
                      <a:bevel w="77470" h="12700" prst="softRound"/>
                      <a:lightRig rig="flood" dir="t"/>
                    </a:cell3D>
                  </a:tcPr>
                </a:tc>
                <a:tc>
                  <a:txBody>
                    <a:bodyPr/>
                    <a:lstStyle/>
                    <a:p>
                      <a:pPr algn="ctr"/>
                      <a:r>
                        <a:rPr lang="en-US" dirty="0" smtClean="0"/>
                        <a:t>55</a:t>
                      </a:r>
                      <a:endParaRPr lang="en-US" dirty="0"/>
                    </a:p>
                  </a:txBody>
                  <a:tcPr>
                    <a:cell3D prstMaterial="dkEdge">
                      <a:bevel w="77470" h="12700" prst="softRound"/>
                      <a:lightRig rig="flood" dir="t"/>
                    </a:cell3D>
                  </a:tcPr>
                </a:tc>
                <a:tc>
                  <a:txBody>
                    <a:bodyPr/>
                    <a:lstStyle/>
                    <a:p>
                      <a:pPr algn="ctr"/>
                      <a:r>
                        <a:rPr lang="en-US" dirty="0" smtClean="0"/>
                        <a:t>29</a:t>
                      </a:r>
                      <a:endParaRPr lang="en-US" dirty="0"/>
                    </a:p>
                  </a:txBody>
                  <a:tcPr>
                    <a:cell3D prstMaterial="dkEdge">
                      <a:bevel w="77470" h="12700" prst="softRound"/>
                      <a:lightRig rig="flood" dir="t"/>
                    </a:cell3D>
                  </a:tcPr>
                </a:tc>
              </a:tr>
              <a:tr h="401460">
                <a:tc>
                  <a:txBody>
                    <a:bodyPr/>
                    <a:lstStyle/>
                    <a:p>
                      <a:pPr algn="ctr"/>
                      <a:r>
                        <a:rPr lang="en-US" dirty="0" smtClean="0"/>
                        <a:t>3.</a:t>
                      </a:r>
                      <a:endParaRPr lang="en-US" dirty="0"/>
                    </a:p>
                  </a:txBody>
                  <a:tcPr>
                    <a:cell3D prstMaterial="dkEdge">
                      <a:bevel w="77470" h="12700" prst="softRound"/>
                      <a:lightRig rig="flood" dir="t"/>
                    </a:cell3D>
                  </a:tcPr>
                </a:tc>
                <a:tc>
                  <a:txBody>
                    <a:bodyPr/>
                    <a:lstStyle/>
                    <a:p>
                      <a:pPr algn="ctr"/>
                      <a:r>
                        <a:rPr lang="en-US" dirty="0" smtClean="0"/>
                        <a:t>Ar4</a:t>
                      </a:r>
                      <a:endParaRPr lang="en-US" dirty="0"/>
                    </a:p>
                  </a:txBody>
                  <a:tcPr>
                    <a:cell3D prstMaterial="dkEdge">
                      <a:bevel w="77470" h="12700" prst="softRound"/>
                      <a:lightRig rig="flood" dir="t"/>
                    </a:cell3D>
                  </a:tcPr>
                </a:tc>
                <a:tc>
                  <a:txBody>
                    <a:bodyPr/>
                    <a:lstStyle/>
                    <a:p>
                      <a:pPr algn="ctr"/>
                      <a:r>
                        <a:rPr lang="en-US" dirty="0" smtClean="0"/>
                        <a:t>C</a:t>
                      </a:r>
                      <a:endParaRPr lang="en-US" dirty="0"/>
                    </a:p>
                  </a:txBody>
                  <a:tcPr>
                    <a:lnT w="12700" cap="flat" cmpd="sng" algn="ctr">
                      <a:solidFill>
                        <a:schemeClr val="tx1"/>
                      </a:solidFill>
                      <a:prstDash val="solid"/>
                      <a:round/>
                      <a:headEnd type="none" w="med" len="med"/>
                      <a:tailEnd type="none" w="med" len="med"/>
                    </a:lnT>
                    <a:cell3D prstMaterial="dkEdge">
                      <a:bevel w="77470" h="12700" prst="softRound"/>
                      <a:lightRig rig="flood" dir="t"/>
                    </a:cell3D>
                  </a:tcPr>
                </a:tc>
                <a:tc>
                  <a:txBody>
                    <a:bodyPr/>
                    <a:lstStyle/>
                    <a:p>
                      <a:pPr algn="ctr"/>
                      <a:r>
                        <a:rPr lang="en-US" dirty="0" smtClean="0"/>
                        <a:t>19</a:t>
                      </a:r>
                      <a:endParaRPr lang="en-US" dirty="0"/>
                    </a:p>
                  </a:txBody>
                  <a:tcPr>
                    <a:cell3D prstMaterial="dkEdge">
                      <a:bevel w="77470" h="12700" prst="softRound"/>
                      <a:lightRig rig="flood" dir="t"/>
                    </a:cell3D>
                  </a:tcPr>
                </a:tc>
                <a:tc>
                  <a:txBody>
                    <a:bodyPr/>
                    <a:lstStyle/>
                    <a:p>
                      <a:pPr algn="ctr"/>
                      <a:r>
                        <a:rPr lang="en-US" dirty="0" smtClean="0"/>
                        <a:t>88</a:t>
                      </a:r>
                      <a:endParaRPr lang="en-US" dirty="0"/>
                    </a:p>
                  </a:txBody>
                  <a:tcPr>
                    <a:cell3D prstMaterial="dkEdge">
                      <a:bevel w="77470" h="12700" prst="softRound"/>
                      <a:lightRig rig="flood" dir="t"/>
                    </a:cell3D>
                  </a:tcPr>
                </a:tc>
                <a:tc>
                  <a:txBody>
                    <a:bodyPr/>
                    <a:lstStyle/>
                    <a:p>
                      <a:pPr algn="ctr"/>
                      <a:r>
                        <a:rPr lang="en-US" dirty="0" smtClean="0"/>
                        <a:t>29</a:t>
                      </a:r>
                      <a:endParaRPr lang="en-US" dirty="0"/>
                    </a:p>
                  </a:txBody>
                  <a:tcPr>
                    <a:cell3D prstMaterial="dkEdge">
                      <a:bevel w="77470" h="12700" prst="softRound"/>
                      <a:lightRig rig="flood" dir="t"/>
                    </a:cell3D>
                  </a:tcPr>
                </a:tc>
              </a:tr>
              <a:tr h="401460">
                <a:tc>
                  <a:txBody>
                    <a:bodyPr/>
                    <a:lstStyle/>
                    <a:p>
                      <a:pPr algn="ctr"/>
                      <a:r>
                        <a:rPr lang="en-US" dirty="0" smtClean="0"/>
                        <a:t>4.</a:t>
                      </a:r>
                      <a:endParaRPr lang="en-US" dirty="0"/>
                    </a:p>
                  </a:txBody>
                  <a:tcPr>
                    <a:cell3D prstMaterial="dkEdge">
                      <a:bevel w="77470" h="12700" prst="softRound"/>
                      <a:lightRig rig="flood" dir="t"/>
                    </a:cell3D>
                  </a:tcPr>
                </a:tc>
                <a:tc>
                  <a:txBody>
                    <a:bodyPr/>
                    <a:lstStyle/>
                    <a:p>
                      <a:pPr algn="ctr"/>
                      <a:r>
                        <a:rPr lang="en-US" dirty="0" smtClean="0"/>
                        <a:t>Ar5</a:t>
                      </a:r>
                      <a:endParaRPr lang="en-US" dirty="0"/>
                    </a:p>
                  </a:txBody>
                  <a:tcPr>
                    <a:cell3D prstMaterial="dkEdge">
                      <a:bevel w="77470" h="12700" prst="softRound"/>
                      <a:lightRig rig="flood" dir="t"/>
                    </a:cell3D>
                  </a:tcPr>
                </a:tc>
                <a:tc>
                  <a:txBody>
                    <a:bodyPr/>
                    <a:lstStyle/>
                    <a:p>
                      <a:pPr algn="ctr"/>
                      <a:r>
                        <a:rPr lang="en-US" dirty="0" smtClean="0"/>
                        <a:t>C</a:t>
                      </a:r>
                      <a:endParaRPr lang="en-US" dirty="0"/>
                    </a:p>
                  </a:txBody>
                  <a:tcPr>
                    <a:cell3D prstMaterial="dkEdge">
                      <a:bevel w="77470" h="12700" prst="softRound"/>
                      <a:lightRig rig="flood" dir="t"/>
                    </a:cell3D>
                  </a:tcPr>
                </a:tc>
                <a:tc>
                  <a:txBody>
                    <a:bodyPr/>
                    <a:lstStyle/>
                    <a:p>
                      <a:pPr algn="ctr"/>
                      <a:r>
                        <a:rPr lang="en-US" dirty="0" smtClean="0"/>
                        <a:t>8</a:t>
                      </a:r>
                      <a:endParaRPr lang="en-US" dirty="0"/>
                    </a:p>
                  </a:txBody>
                  <a:tcPr>
                    <a:cell3D prstMaterial="dkEdge">
                      <a:bevel w="77470" h="12700" prst="softRound"/>
                      <a:lightRig rig="flood" dir="t"/>
                    </a:cell3D>
                  </a:tcPr>
                </a:tc>
                <a:tc>
                  <a:txBody>
                    <a:bodyPr/>
                    <a:lstStyle/>
                    <a:p>
                      <a:pPr algn="ctr"/>
                      <a:r>
                        <a:rPr lang="en-US" dirty="0" smtClean="0"/>
                        <a:t>28</a:t>
                      </a:r>
                      <a:endParaRPr lang="en-US" dirty="0"/>
                    </a:p>
                  </a:txBody>
                  <a:tcPr>
                    <a:cell3D prstMaterial="dkEdge">
                      <a:bevel w="77470" h="12700" prst="softRound"/>
                      <a:lightRig rig="flood" dir="t"/>
                    </a:cell3D>
                  </a:tcPr>
                </a:tc>
                <a:tc>
                  <a:txBody>
                    <a:bodyPr/>
                    <a:lstStyle/>
                    <a:p>
                      <a:pPr algn="ctr"/>
                      <a:r>
                        <a:rPr lang="en-US" dirty="0" smtClean="0"/>
                        <a:t>29</a:t>
                      </a:r>
                      <a:endParaRPr lang="en-US" dirty="0"/>
                    </a:p>
                  </a:txBody>
                  <a:tcPr>
                    <a:cell3D prstMaterial="dkEdge">
                      <a:bevel w="77470" h="12700" prst="softRound"/>
                      <a:lightRig rig="flood" dir="t"/>
                    </a:cell3D>
                  </a:tcPr>
                </a:tc>
              </a:tr>
              <a:tr h="401460">
                <a:tc>
                  <a:txBody>
                    <a:bodyPr/>
                    <a:lstStyle/>
                    <a:p>
                      <a:pPr algn="ctr"/>
                      <a:r>
                        <a:rPr lang="en-US" dirty="0" smtClean="0"/>
                        <a:t>5.</a:t>
                      </a:r>
                      <a:endParaRPr lang="en-US" dirty="0"/>
                    </a:p>
                  </a:txBody>
                  <a:tcPr>
                    <a:cell3D prstMaterial="dkEdge">
                      <a:bevel w="77470" h="12700" prst="softRound"/>
                      <a:lightRig rig="flood" dir="t"/>
                    </a:cell3D>
                  </a:tcPr>
                </a:tc>
                <a:tc>
                  <a:txBody>
                    <a:bodyPr/>
                    <a:lstStyle/>
                    <a:p>
                      <a:pPr algn="ctr"/>
                      <a:r>
                        <a:rPr lang="en-US" dirty="0" smtClean="0"/>
                        <a:t>Ar6</a:t>
                      </a:r>
                      <a:endParaRPr lang="en-US" dirty="0"/>
                    </a:p>
                  </a:txBody>
                  <a:tcPr>
                    <a:cell3D prstMaterial="dkEdge">
                      <a:bevel w="77470" h="12700" prst="softRound"/>
                      <a:lightRig rig="flood" dir="t"/>
                    </a:cell3D>
                  </a:tcPr>
                </a:tc>
                <a:tc>
                  <a:txBody>
                    <a:bodyPr/>
                    <a:lstStyle/>
                    <a:p>
                      <a:pPr algn="ctr"/>
                      <a:r>
                        <a:rPr lang="en-US" dirty="0" smtClean="0"/>
                        <a:t>C</a:t>
                      </a:r>
                      <a:endParaRPr lang="en-US" dirty="0"/>
                    </a:p>
                  </a:txBody>
                  <a:tcPr>
                    <a:cell3D prstMaterial="dkEdge">
                      <a:bevel w="77470" h="12700" prst="softRound"/>
                      <a:lightRig rig="flood" dir="t"/>
                    </a:cell3D>
                  </a:tcPr>
                </a:tc>
                <a:tc>
                  <a:txBody>
                    <a:bodyPr/>
                    <a:lstStyle/>
                    <a:p>
                      <a:pPr algn="ctr"/>
                      <a:r>
                        <a:rPr lang="en-US" dirty="0" smtClean="0"/>
                        <a:t>15</a:t>
                      </a:r>
                      <a:endParaRPr lang="en-US" dirty="0"/>
                    </a:p>
                  </a:txBody>
                  <a:tcPr>
                    <a:cell3D prstMaterial="dkEdge">
                      <a:bevel w="77470" h="12700" prst="softRound"/>
                      <a:lightRig rig="flood" dir="t"/>
                    </a:cell3D>
                  </a:tcPr>
                </a:tc>
                <a:tc>
                  <a:txBody>
                    <a:bodyPr/>
                    <a:lstStyle/>
                    <a:p>
                      <a:pPr algn="ctr"/>
                      <a:r>
                        <a:rPr lang="en-US" dirty="0" smtClean="0"/>
                        <a:t>86</a:t>
                      </a:r>
                      <a:endParaRPr lang="en-US" dirty="0"/>
                    </a:p>
                  </a:txBody>
                  <a:tcPr>
                    <a:cell3D prstMaterial="dkEdge">
                      <a:bevel w="77470" h="12700" prst="softRound"/>
                      <a:lightRig rig="flood" dir="t"/>
                    </a:cell3D>
                  </a:tcPr>
                </a:tc>
                <a:tc>
                  <a:txBody>
                    <a:bodyPr/>
                    <a:lstStyle/>
                    <a:p>
                      <a:pPr algn="ctr"/>
                      <a:r>
                        <a:rPr lang="en-US" dirty="0" smtClean="0"/>
                        <a:t>29</a:t>
                      </a:r>
                      <a:endParaRPr lang="en-US" dirty="0"/>
                    </a:p>
                  </a:txBody>
                  <a:tcPr>
                    <a:cell3D prstMaterial="dkEdge">
                      <a:bevel w="77470" h="12700" prst="softRound"/>
                      <a:lightRig rig="flood" dir="t"/>
                    </a:cell3D>
                  </a:tcPr>
                </a:tc>
              </a:tr>
            </a:tbl>
          </a:graphicData>
        </a:graphic>
      </p:graphicFrame>
      <p:sp>
        <p:nvSpPr>
          <p:cNvPr id="13" name="Rectangle 12"/>
          <p:cNvSpPr/>
          <p:nvPr/>
        </p:nvSpPr>
        <p:spPr>
          <a:xfrm>
            <a:off x="1905000" y="0"/>
            <a:ext cx="5334000" cy="923330"/>
          </a:xfrm>
          <a:prstGeom prst="rect">
            <a:avLst/>
          </a:prstGeom>
        </p:spPr>
        <p:txBody>
          <a:bodyPr wrap="square">
            <a:spAutoFit/>
          </a:bodyPr>
          <a:lstStyle/>
          <a:p>
            <a:pPr algn="just">
              <a:lnSpc>
                <a:spcPct val="150000"/>
              </a:lnSpc>
              <a:buNone/>
            </a:pPr>
            <a:r>
              <a:rPr lang="en-US" sz="3600" b="1" dirty="0" smtClean="0">
                <a:solidFill>
                  <a:schemeClr val="bg1"/>
                </a:solidFill>
                <a:ea typeface="+mj-ea"/>
                <a:cs typeface="+mj-cs"/>
              </a:rPr>
              <a:t>Empirical Data Collection</a:t>
            </a:r>
            <a:endParaRPr lang="en-GB" sz="3600" b="1" dirty="0" smtClean="0">
              <a:solidFill>
                <a:schemeClr val="bg1"/>
              </a:solidFill>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5" name="Picture 2" descr="siide bar"/>
          <p:cNvPicPr>
            <a:picLocks noGrp="1" noChangeAspect="1" noChangeArrowheads="1"/>
          </p:cNvPicPr>
          <p:nvPr>
            <p:ph idx="4294967295"/>
          </p:nvPr>
        </p:nvPicPr>
        <p:blipFill>
          <a:blip r:embed="rId3" cstate="print"/>
          <a:srcRect/>
          <a:stretch>
            <a:fillRect/>
          </a:stretch>
        </p:blipFill>
        <p:spPr>
          <a:xfrm>
            <a:off x="0" y="0"/>
            <a:ext cx="9144000" cy="685800"/>
          </a:xfrm>
          <a:noFill/>
        </p:spPr>
      </p:pic>
      <p:sp>
        <p:nvSpPr>
          <p:cNvPr id="18437" name="Rectangle 4"/>
          <p:cNvSpPr>
            <a:spLocks noGrp="1" noChangeArrowheads="1"/>
          </p:cNvSpPr>
          <p:nvPr>
            <p:ph type="title" idx="4294967295"/>
          </p:nvPr>
        </p:nvSpPr>
        <p:spPr>
          <a:xfrm>
            <a:off x="0" y="-69850"/>
            <a:ext cx="9144000" cy="838200"/>
          </a:xfrm>
        </p:spPr>
        <p:txBody>
          <a:bodyPr/>
          <a:lstStyle/>
          <a:p>
            <a:pPr eaLnBrk="1" hangingPunct="1"/>
            <a:r>
              <a:rPr lang="en-US" sz="4000" b="1" dirty="0" smtClean="0">
                <a:solidFill>
                  <a:schemeClr val="bg1"/>
                </a:solidFill>
                <a:latin typeface="Times New Roman" pitchFamily="18" charset="0"/>
              </a:rPr>
              <a:t>Evaluation Measure</a:t>
            </a:r>
          </a:p>
        </p:txBody>
      </p:sp>
      <p:sp>
        <p:nvSpPr>
          <p:cNvPr id="18438" name="Rectangle 5"/>
          <p:cNvSpPr>
            <a:spLocks noGrp="1" noChangeArrowheads="1"/>
          </p:cNvSpPr>
          <p:nvPr>
            <p:ph type="body" sz="half" idx="4294967295"/>
          </p:nvPr>
        </p:nvSpPr>
        <p:spPr>
          <a:xfrm>
            <a:off x="0" y="838200"/>
            <a:ext cx="8229600" cy="5334000"/>
          </a:xfrm>
        </p:spPr>
        <p:txBody>
          <a:bodyPr/>
          <a:lstStyle/>
          <a:p>
            <a:pPr algn="just">
              <a:buNone/>
            </a:pPr>
            <a:r>
              <a:rPr lang="en-US" sz="2000" dirty="0" smtClean="0"/>
              <a:t> </a:t>
            </a:r>
          </a:p>
        </p:txBody>
      </p:sp>
      <p:sp>
        <p:nvSpPr>
          <p:cNvPr id="18440"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2800"/>
          </a:p>
        </p:txBody>
      </p:sp>
      <p:sp>
        <p:nvSpPr>
          <p:cNvPr id="11" name="Rectangle 5"/>
          <p:cNvSpPr txBox="1">
            <a:spLocks noChangeArrowheads="1"/>
          </p:cNvSpPr>
          <p:nvPr/>
        </p:nvSpPr>
        <p:spPr>
          <a:xfrm>
            <a:off x="457200" y="762000"/>
            <a:ext cx="8305800" cy="5486400"/>
          </a:xfrm>
          <a:prstGeom prst="rect">
            <a:avLst/>
          </a:prstGeom>
        </p:spPr>
        <p:txBody>
          <a:bodyPr/>
          <a:lstStyle/>
          <a:p>
            <a:pPr marL="342900" indent="-342900" algn="just" eaLnBrk="0" hangingPunct="0">
              <a:lnSpc>
                <a:spcPct val="150000"/>
              </a:lnSpc>
              <a:spcBef>
                <a:spcPct val="20000"/>
              </a:spcBef>
              <a:buFontTx/>
              <a:buChar char="•"/>
            </a:pPr>
            <a:r>
              <a:rPr lang="en-US" sz="2000" dirty="0" smtClean="0">
                <a:latin typeface="+mn-lt"/>
              </a:rPr>
              <a:t>T</a:t>
            </a:r>
            <a:r>
              <a:rPr lang="en-US" sz="1800" kern="0" dirty="0" smtClean="0">
                <a:latin typeface="+mn-lt"/>
              </a:rPr>
              <a:t>P : number of true positives</a:t>
            </a:r>
          </a:p>
          <a:p>
            <a:pPr marL="342900" indent="-342900" algn="just" eaLnBrk="0" hangingPunct="0">
              <a:lnSpc>
                <a:spcPct val="150000"/>
              </a:lnSpc>
              <a:spcBef>
                <a:spcPct val="20000"/>
              </a:spcBef>
              <a:buFontTx/>
              <a:buChar char="•"/>
            </a:pPr>
            <a:r>
              <a:rPr lang="en-US" sz="1800" kern="0" dirty="0" smtClean="0">
                <a:latin typeface="+mn-lt"/>
              </a:rPr>
              <a:t>FP : number of false positives</a:t>
            </a:r>
          </a:p>
          <a:p>
            <a:pPr marL="342900" indent="-342900" algn="just" eaLnBrk="0" hangingPunct="0">
              <a:lnSpc>
                <a:spcPct val="150000"/>
              </a:lnSpc>
              <a:spcBef>
                <a:spcPct val="20000"/>
              </a:spcBef>
              <a:buFontTx/>
              <a:buChar char="•"/>
            </a:pPr>
            <a:r>
              <a:rPr lang="en-US" sz="1800" kern="0" dirty="0" smtClean="0">
                <a:latin typeface="+mn-lt"/>
              </a:rPr>
              <a:t>FN : number of false negatives</a:t>
            </a:r>
          </a:p>
          <a:p>
            <a:pPr marL="342900" indent="-342900" algn="just" eaLnBrk="0" hangingPunct="0">
              <a:lnSpc>
                <a:spcPct val="150000"/>
              </a:lnSpc>
              <a:spcBef>
                <a:spcPct val="20000"/>
              </a:spcBef>
              <a:buFontTx/>
              <a:buChar char="•"/>
            </a:pPr>
            <a:r>
              <a:rPr lang="en-US" sz="1800" kern="0" dirty="0" smtClean="0">
                <a:latin typeface="+mn-lt"/>
              </a:rPr>
              <a:t>TN : number of true negatives</a:t>
            </a:r>
          </a:p>
          <a:p>
            <a:pPr marL="342900" indent="-342900" algn="just" eaLnBrk="0" hangingPunct="0">
              <a:lnSpc>
                <a:spcPct val="150000"/>
              </a:lnSpc>
              <a:spcBef>
                <a:spcPct val="20000"/>
              </a:spcBef>
              <a:buFontTx/>
              <a:buChar char="•"/>
            </a:pPr>
            <a:r>
              <a:rPr lang="en-US" sz="1800" kern="0" dirty="0" smtClean="0">
                <a:latin typeface="+mn-lt"/>
              </a:rPr>
              <a:t>Probability of  Detection= TP/(TP + FN)</a:t>
            </a:r>
          </a:p>
          <a:p>
            <a:pPr marL="342900" marR="0" lvl="0" indent="-342900" algn="just" defTabSz="914400" rtl="0" eaLnBrk="0" fontAlgn="base" latinLnBrk="0" hangingPunct="0">
              <a:lnSpc>
                <a:spcPct val="15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Probability of False Alarm= FP/(FP+TN)</a:t>
            </a:r>
          </a:p>
          <a:p>
            <a:pPr marL="342900" lvl="0" indent="-342900" algn="just" eaLnBrk="0" hangingPunct="0">
              <a:lnSpc>
                <a:spcPct val="150000"/>
              </a:lnSpc>
              <a:spcBef>
                <a:spcPct val="20000"/>
              </a:spcBef>
              <a:buFontTx/>
              <a:buChar char="•"/>
              <a:defRPr/>
            </a:pPr>
            <a:r>
              <a:rPr lang="en-US" sz="1800" kern="0" dirty="0" smtClean="0">
                <a:latin typeface="+mn-lt"/>
              </a:rPr>
              <a:t>Balance=1- √ (0-pf)</a:t>
            </a:r>
            <a:r>
              <a:rPr lang="en-US" sz="1800" kern="0" baseline="30000" dirty="0" smtClean="0">
                <a:latin typeface="+mn-lt"/>
              </a:rPr>
              <a:t>2</a:t>
            </a:r>
            <a:r>
              <a:rPr lang="en-US" sz="1800" kern="0" dirty="0" smtClean="0">
                <a:latin typeface="+mn-lt"/>
              </a:rPr>
              <a:t>+(1-pd)</a:t>
            </a:r>
            <a:r>
              <a:rPr lang="en-US" sz="1800" kern="0" baseline="30000" dirty="0" smtClean="0">
                <a:latin typeface="+mn-lt"/>
              </a:rPr>
              <a:t>2</a:t>
            </a:r>
            <a:r>
              <a:rPr lang="en-US" sz="1800" kern="0" dirty="0" smtClean="0">
                <a:latin typeface="+mn-lt"/>
              </a:rPr>
              <a:t>/ </a:t>
            </a:r>
            <a:r>
              <a:rPr lang="en-US" sz="1800" kern="0" dirty="0" smtClean="0"/>
              <a:t>√ 2</a:t>
            </a: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0" fontAlgn="base" latinLnBrk="0" hangingPunct="0">
              <a:lnSpc>
                <a:spcPct val="150000"/>
              </a:lnSpc>
              <a:spcBef>
                <a:spcPct val="20000"/>
              </a:spcBef>
              <a:spcAft>
                <a:spcPct val="0"/>
              </a:spcAft>
              <a:buClrTx/>
              <a:buSzTx/>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cxnSp>
        <p:nvCxnSpPr>
          <p:cNvPr id="14" name="Straight Connector 13"/>
          <p:cNvCxnSpPr/>
          <p:nvPr/>
        </p:nvCxnSpPr>
        <p:spPr>
          <a:xfrm>
            <a:off x="2209800" y="3733800"/>
            <a:ext cx="1295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62400" y="3733800"/>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siide bar"/>
          <p:cNvPicPr>
            <a:picLocks noChangeAspect="1" noChangeArrowheads="1"/>
          </p:cNvPicPr>
          <p:nvPr/>
        </p:nvPicPr>
        <p:blipFill>
          <a:blip r:embed="rId2" cstate="print"/>
          <a:srcRect/>
          <a:stretch>
            <a:fillRect/>
          </a:stretch>
        </p:blipFill>
        <p:spPr bwMode="auto">
          <a:xfrm>
            <a:off x="0" y="2590800"/>
            <a:ext cx="9144000" cy="990600"/>
          </a:xfrm>
          <a:prstGeom prst="rect">
            <a:avLst/>
          </a:prstGeom>
          <a:noFill/>
          <a:ln w="9525">
            <a:noFill/>
            <a:miter lim="800000"/>
            <a:headEnd/>
            <a:tailEnd/>
          </a:ln>
        </p:spPr>
      </p:pic>
      <p:sp>
        <p:nvSpPr>
          <p:cNvPr id="3" name="Title 2"/>
          <p:cNvSpPr>
            <a:spLocks noGrp="1"/>
          </p:cNvSpPr>
          <p:nvPr>
            <p:ph type="title"/>
          </p:nvPr>
        </p:nvSpPr>
        <p:spPr>
          <a:xfrm>
            <a:off x="228600" y="2667000"/>
            <a:ext cx="8686800" cy="1066799"/>
          </a:xfrm>
        </p:spPr>
        <p:txBody>
          <a:bodyPr>
            <a:normAutofit/>
          </a:bodyPr>
          <a:lstStyle/>
          <a:p>
            <a:r>
              <a:rPr lang="en-US" dirty="0" smtClean="0">
                <a:solidFill>
                  <a:schemeClr val="bg1"/>
                </a:solidFill>
              </a:rPr>
              <a:t>EXPERIMENTS ON aR3 Data set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5" name="Picture 2" descr="siide bar"/>
          <p:cNvPicPr>
            <a:picLocks noGrp="1" noChangeAspect="1" noChangeArrowheads="1"/>
          </p:cNvPicPr>
          <p:nvPr>
            <p:ph idx="4294967295"/>
          </p:nvPr>
        </p:nvPicPr>
        <p:blipFill>
          <a:blip r:embed="rId3" cstate="print"/>
          <a:srcRect/>
          <a:stretch>
            <a:fillRect/>
          </a:stretch>
        </p:blipFill>
        <p:spPr>
          <a:xfrm>
            <a:off x="0" y="0"/>
            <a:ext cx="9144000" cy="685800"/>
          </a:xfrm>
          <a:noFill/>
        </p:spPr>
      </p:pic>
      <p:sp>
        <p:nvSpPr>
          <p:cNvPr id="18437" name="Rectangle 4"/>
          <p:cNvSpPr>
            <a:spLocks noGrp="1" noChangeArrowheads="1"/>
          </p:cNvSpPr>
          <p:nvPr>
            <p:ph type="title" idx="4294967295"/>
          </p:nvPr>
        </p:nvSpPr>
        <p:spPr>
          <a:xfrm>
            <a:off x="0" y="-69850"/>
            <a:ext cx="9144000" cy="838200"/>
          </a:xfrm>
        </p:spPr>
        <p:txBody>
          <a:bodyPr>
            <a:normAutofit/>
          </a:bodyPr>
          <a:lstStyle/>
          <a:p>
            <a:pPr eaLnBrk="1" hangingPunct="1"/>
            <a:r>
              <a:rPr lang="en-US" sz="3600" b="1" dirty="0" smtClean="0">
                <a:solidFill>
                  <a:schemeClr val="bg1"/>
                </a:solidFill>
                <a:latin typeface="Times New Roman" pitchFamily="18" charset="0"/>
              </a:rPr>
              <a:t>Overall Experimental Results of AR3 </a:t>
            </a:r>
            <a:r>
              <a:rPr lang="en-US" sz="3600" b="1" dirty="0" err="1" smtClean="0">
                <a:solidFill>
                  <a:schemeClr val="bg1"/>
                </a:solidFill>
                <a:latin typeface="Times New Roman" pitchFamily="18" charset="0"/>
              </a:rPr>
              <a:t>DataSet</a:t>
            </a:r>
            <a:endParaRPr lang="en-US" sz="3600" b="1" dirty="0" smtClean="0">
              <a:solidFill>
                <a:schemeClr val="bg1"/>
              </a:solidFill>
              <a:latin typeface="Times New Roman" pitchFamily="18" charset="0"/>
            </a:endParaRPr>
          </a:p>
        </p:txBody>
      </p:sp>
      <p:sp>
        <p:nvSpPr>
          <p:cNvPr id="18438" name="Rectangle 5"/>
          <p:cNvSpPr>
            <a:spLocks noGrp="1" noChangeArrowheads="1"/>
          </p:cNvSpPr>
          <p:nvPr>
            <p:ph type="body" sz="half" idx="4294967295"/>
          </p:nvPr>
        </p:nvSpPr>
        <p:spPr>
          <a:xfrm>
            <a:off x="0" y="838200"/>
            <a:ext cx="8229600" cy="5334000"/>
          </a:xfrm>
        </p:spPr>
        <p:txBody>
          <a:bodyPr/>
          <a:lstStyle/>
          <a:p>
            <a:pPr algn="just">
              <a:buNone/>
            </a:pPr>
            <a:r>
              <a:rPr lang="en-US" sz="2000" dirty="0" smtClean="0"/>
              <a:t> </a:t>
            </a:r>
          </a:p>
        </p:txBody>
      </p:sp>
      <p:sp>
        <p:nvSpPr>
          <p:cNvPr id="18440"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2800"/>
          </a:p>
        </p:txBody>
      </p:sp>
      <p:graphicFrame>
        <p:nvGraphicFramePr>
          <p:cNvPr id="10" name="Table 9"/>
          <p:cNvGraphicFramePr>
            <a:graphicFrameLocks noGrp="1"/>
          </p:cNvGraphicFramePr>
          <p:nvPr/>
        </p:nvGraphicFramePr>
        <p:xfrm>
          <a:off x="685798" y="1219200"/>
          <a:ext cx="8001002" cy="4565645"/>
        </p:xfrm>
        <a:graphic>
          <a:graphicData uri="http://schemas.openxmlformats.org/drawingml/2006/table">
            <a:tbl>
              <a:tblPr firstRow="1" bandRow="1">
                <a:tableStyleId>{284E427A-3D55-4303-BF80-6455036E1DE7}</a:tableStyleId>
              </a:tblPr>
              <a:tblGrid>
                <a:gridCol w="1373911"/>
                <a:gridCol w="1932287"/>
                <a:gridCol w="1570444"/>
                <a:gridCol w="1239826"/>
                <a:gridCol w="942267"/>
                <a:gridCol w="942267"/>
              </a:tblGrid>
              <a:tr h="1135566">
                <a:tc rowSpan="2">
                  <a:txBody>
                    <a:bodyPr/>
                    <a:lstStyle/>
                    <a:p>
                      <a:endParaRPr lang="en-US" sz="1600" dirty="0" smtClean="0"/>
                    </a:p>
                    <a:p>
                      <a:r>
                        <a:rPr lang="en-US" sz="1600" dirty="0" smtClean="0"/>
                        <a:t>Evaluation </a:t>
                      </a:r>
                      <a:r>
                        <a:rPr lang="en-US" sz="1600" baseline="0" dirty="0" smtClean="0"/>
                        <a:t> Measure</a:t>
                      </a:r>
                      <a:endParaRPr lang="en-US" sz="1600" dirty="0"/>
                    </a:p>
                  </a:txBody>
                  <a:tcPr>
                    <a:cell3D prstMaterial="dkEdge">
                      <a:bevel prst="cross"/>
                      <a:lightRig rig="flood" dir="t"/>
                    </a:cell3D>
                  </a:tcPr>
                </a:tc>
                <a:tc rowSpan="2">
                  <a:txBody>
                    <a:bodyPr/>
                    <a:lstStyle/>
                    <a:p>
                      <a:pPr algn="ctr"/>
                      <a:endParaRPr lang="en-US" sz="1600" baseline="0" dirty="0" smtClean="0"/>
                    </a:p>
                    <a:p>
                      <a:pPr algn="l"/>
                      <a:r>
                        <a:rPr lang="en-US" sz="1600" baseline="0" dirty="0" smtClean="0"/>
                        <a:t>Naive Bayes Threshold optimization technique</a:t>
                      </a:r>
                    </a:p>
                    <a:p>
                      <a:pPr algn="ctr"/>
                      <a:r>
                        <a:rPr lang="en-US" sz="1600" baseline="0" dirty="0" smtClean="0"/>
                        <a:t>[5]</a:t>
                      </a:r>
                      <a:endParaRPr lang="en-US" sz="1600" dirty="0" smtClean="0"/>
                    </a:p>
                    <a:p>
                      <a:endParaRPr lang="en-US" sz="1600" dirty="0"/>
                    </a:p>
                  </a:txBody>
                  <a:tcPr>
                    <a:cell3D prstMaterial="dkEdge">
                      <a:bevel prst="cross"/>
                      <a:lightRig rig="flood" dir="t"/>
                    </a:cell3D>
                  </a:tcPr>
                </a:tc>
                <a:tc rowSpan="2">
                  <a:txBody>
                    <a:bodyPr/>
                    <a:lstStyle/>
                    <a:p>
                      <a:endParaRPr lang="en-US" sz="1600" dirty="0" smtClean="0"/>
                    </a:p>
                    <a:p>
                      <a:r>
                        <a:rPr lang="fr-FR" sz="1600" dirty="0" smtClean="0"/>
                        <a:t>NB and VFI Classifier Ensemble</a:t>
                      </a:r>
                      <a:r>
                        <a:rPr lang="en-US" sz="1600" dirty="0" smtClean="0"/>
                        <a:t> </a:t>
                      </a:r>
                    </a:p>
                    <a:p>
                      <a:r>
                        <a:rPr lang="en-US" sz="1600" dirty="0" smtClean="0"/>
                        <a:t>[16]</a:t>
                      </a:r>
                      <a:endParaRPr lang="en-US" sz="1600" dirty="0"/>
                    </a:p>
                  </a:txBody>
                  <a:tcPr>
                    <a:cell3D prstMaterial="dkEdge">
                      <a:bevel prst="cross"/>
                      <a:lightRig rig="flood" dir="t"/>
                    </a:cell3D>
                  </a:tcPr>
                </a:tc>
                <a:tc gridSpan="3">
                  <a:txBody>
                    <a:bodyPr/>
                    <a:lstStyle/>
                    <a:p>
                      <a:endParaRPr lang="en-US" sz="1600" dirty="0" smtClean="0"/>
                    </a:p>
                    <a:p>
                      <a:r>
                        <a:rPr lang="en-US" sz="1600" dirty="0" smtClean="0"/>
                        <a:t>Proposed Paper Results</a:t>
                      </a:r>
                      <a:endParaRPr lang="en-US" sz="1600" dirty="0"/>
                    </a:p>
                  </a:txBody>
                  <a:tcPr>
                    <a:cell3D prstMaterial="dkEdge">
                      <a:bevel prst="cross"/>
                      <a:lightRig rig="flood" dir="t"/>
                    </a:cell3D>
                  </a:tcPr>
                </a:tc>
                <a:tc hMerge="1">
                  <a:txBody>
                    <a:bodyPr/>
                    <a:lstStyle/>
                    <a:p>
                      <a:endParaRPr lang="en-US" dirty="0"/>
                    </a:p>
                  </a:txBody>
                  <a:tcPr/>
                </a:tc>
                <a:tc hMerge="1">
                  <a:txBody>
                    <a:bodyPr/>
                    <a:lstStyle/>
                    <a:p>
                      <a:endParaRPr lang="en-US" dirty="0"/>
                    </a:p>
                  </a:txBody>
                  <a:tcPr/>
                </a:tc>
              </a:tr>
              <a:tr h="1067148">
                <a:tc vMerge="1">
                  <a:txBody>
                    <a:bodyPr/>
                    <a:lstStyle/>
                    <a:p>
                      <a:endParaRPr lang="en-US" dirty="0"/>
                    </a:p>
                  </a:txBody>
                  <a:tcPr/>
                </a:tc>
                <a:tc vMerge="1">
                  <a:txBody>
                    <a:bodyPr/>
                    <a:lstStyle/>
                    <a:p>
                      <a:endParaRPr lang="en-US" dirty="0"/>
                    </a:p>
                  </a:txBody>
                  <a:tcPr/>
                </a:tc>
                <a:tc vMerge="1">
                  <a:txBody>
                    <a:bodyPr/>
                    <a:lstStyle/>
                    <a:p>
                      <a:endParaRPr lang="en-US"/>
                    </a:p>
                  </a:txBody>
                  <a:tcPr/>
                </a:tc>
                <a:tc>
                  <a:txBody>
                    <a:bodyPr/>
                    <a:lstStyle/>
                    <a:p>
                      <a:r>
                        <a:rPr lang="en-US" dirty="0" smtClean="0"/>
                        <a:t>EXP1</a:t>
                      </a:r>
                      <a:endParaRPr lang="en-US" dirty="0"/>
                    </a:p>
                  </a:txBody>
                  <a:tcPr>
                    <a:cell3D prstMaterial="dkEdge">
                      <a:bevel prst="cross"/>
                      <a:lightRig rig="flood" dir="t"/>
                    </a:cell3D>
                  </a:tcPr>
                </a:tc>
                <a:tc>
                  <a:txBody>
                    <a:bodyPr/>
                    <a:lstStyle/>
                    <a:p>
                      <a:r>
                        <a:rPr lang="en-US" dirty="0" smtClean="0"/>
                        <a:t>EXP2</a:t>
                      </a:r>
                      <a:endParaRPr lang="en-US" dirty="0"/>
                    </a:p>
                  </a:txBody>
                  <a:tcPr>
                    <a:cell3D prstMaterial="dkEdge">
                      <a:bevel prst="cross"/>
                      <a:lightRig rig="flood" dir="t"/>
                    </a:cell3D>
                  </a:tcPr>
                </a:tc>
                <a:tc>
                  <a:txBody>
                    <a:bodyPr/>
                    <a:lstStyle/>
                    <a:p>
                      <a:r>
                        <a:rPr lang="en-US" dirty="0" smtClean="0"/>
                        <a:t>EXP3</a:t>
                      </a:r>
                      <a:endParaRPr lang="en-US" dirty="0"/>
                    </a:p>
                  </a:txBody>
                  <a:tcPr>
                    <a:cell3D prstMaterial="dkEdge">
                      <a:bevel prst="cross"/>
                      <a:lightRig rig="flood" dir="t"/>
                    </a:cell3D>
                  </a:tcPr>
                </a:tc>
              </a:tr>
              <a:tr h="784017">
                <a:tc>
                  <a:txBody>
                    <a:bodyPr/>
                    <a:lstStyle/>
                    <a:p>
                      <a:endParaRPr lang="en-US" dirty="0" smtClean="0"/>
                    </a:p>
                    <a:p>
                      <a:r>
                        <a:rPr lang="en-US" dirty="0" smtClean="0"/>
                        <a:t>Pd</a:t>
                      </a:r>
                      <a:endParaRPr lang="en-US" dirty="0"/>
                    </a:p>
                  </a:txBody>
                  <a:tcPr anchor="ctr">
                    <a:cell3D prstMaterial="dkEdge">
                      <a:bevel prst="cross"/>
                      <a:lightRig rig="flood" dir="t"/>
                    </a:cell3D>
                  </a:tcPr>
                </a:tc>
                <a:tc>
                  <a:txBody>
                    <a:bodyPr/>
                    <a:lstStyle/>
                    <a:p>
                      <a:pPr marL="0" algn="ctr" defTabSz="914400" rtl="0" eaLnBrk="1" fontAlgn="b" latinLnBrk="0" hangingPunct="1"/>
                      <a:r>
                        <a:rPr lang="en-US" sz="1800" kern="1200" dirty="0" smtClean="0"/>
                        <a:t>0.8</a:t>
                      </a:r>
                      <a:endParaRPr lang="en-US" sz="1800" kern="1200" dirty="0" smtClean="0">
                        <a:solidFill>
                          <a:schemeClr val="dk1"/>
                        </a:solidFill>
                        <a:latin typeface="+mn-lt"/>
                        <a:ea typeface="+mn-ea"/>
                        <a:cs typeface="+mn-cs"/>
                      </a:endParaRPr>
                    </a:p>
                  </a:txBody>
                  <a:tcPr marL="0" marR="0" marT="0" marB="0" anchor="ctr">
                    <a:cell3D prstMaterial="dkEdge">
                      <a:bevel prst="cross"/>
                      <a:lightRig rig="flood" dir="t"/>
                    </a:cell3D>
                  </a:tcPr>
                </a:tc>
                <a:tc>
                  <a:txBody>
                    <a:bodyPr/>
                    <a:lstStyle/>
                    <a:p>
                      <a:pPr marL="0" algn="ctr" defTabSz="914400" rtl="0" eaLnBrk="1" fontAlgn="b" latinLnBrk="0" hangingPunct="1"/>
                      <a:r>
                        <a:rPr lang="en-US" sz="1800" kern="1200" dirty="0" smtClean="0"/>
                        <a:t>0.62</a:t>
                      </a:r>
                      <a:endParaRPr lang="en-US" sz="1800" kern="1200" dirty="0" smtClean="0">
                        <a:solidFill>
                          <a:schemeClr val="dk1"/>
                        </a:solidFill>
                        <a:latin typeface="+mn-lt"/>
                        <a:ea typeface="+mn-ea"/>
                        <a:cs typeface="+mn-cs"/>
                      </a:endParaRPr>
                    </a:p>
                  </a:txBody>
                  <a:tcPr marL="0" marR="0" marT="0" marB="0" anchor="ctr">
                    <a:cell3D prstMaterial="dkEdge">
                      <a:bevel prst="cross"/>
                      <a:lightRig rig="flood" dir="t"/>
                    </a:cell3D>
                  </a:tcPr>
                </a:tc>
                <a:tc>
                  <a:txBody>
                    <a:bodyPr/>
                    <a:lstStyle/>
                    <a:p>
                      <a:pPr marL="0" algn="ctr" defTabSz="914400" rtl="0" eaLnBrk="1" fontAlgn="b" latinLnBrk="0" hangingPunct="1"/>
                      <a:r>
                        <a:rPr lang="en-US" sz="1800" kern="1200" dirty="0" smtClean="0"/>
                        <a:t>0.75</a:t>
                      </a:r>
                      <a:endParaRPr lang="en-US" sz="1800" kern="1200" dirty="0" smtClean="0">
                        <a:solidFill>
                          <a:schemeClr val="dk1"/>
                        </a:solidFill>
                        <a:latin typeface="+mn-lt"/>
                        <a:ea typeface="+mn-ea"/>
                        <a:cs typeface="+mn-cs"/>
                      </a:endParaRPr>
                    </a:p>
                  </a:txBody>
                  <a:tcPr marL="0" marR="0" marT="0" marB="0" anchor="ctr">
                    <a:cell3D prstMaterial="dkEdge">
                      <a:bevel prst="cross"/>
                      <a:lightRig rig="flood" dir="t"/>
                    </a:cell3D>
                  </a:tcPr>
                </a:tc>
                <a:tc>
                  <a:txBody>
                    <a:bodyPr/>
                    <a:lstStyle/>
                    <a:p>
                      <a:pPr marL="0" algn="ctr" defTabSz="914400" rtl="0" eaLnBrk="1" fontAlgn="b" latinLnBrk="0" hangingPunct="1"/>
                      <a:r>
                        <a:rPr lang="en-US" sz="1800" kern="1200" dirty="0" smtClean="0"/>
                        <a:t>0.8</a:t>
                      </a:r>
                      <a:endParaRPr lang="en-US" sz="1800" kern="1200" dirty="0" smtClean="0">
                        <a:solidFill>
                          <a:schemeClr val="dk1"/>
                        </a:solidFill>
                        <a:latin typeface="+mn-lt"/>
                        <a:ea typeface="+mn-ea"/>
                        <a:cs typeface="+mn-cs"/>
                      </a:endParaRPr>
                    </a:p>
                  </a:txBody>
                  <a:tcPr marL="0" marR="0" marT="0" marB="0" anchor="ctr">
                    <a:cell3D prstMaterial="dkEdge">
                      <a:bevel prst="cross"/>
                      <a:lightRig rig="flood" dir="t"/>
                    </a:cell3D>
                  </a:tcPr>
                </a:tc>
                <a:tc>
                  <a:txBody>
                    <a:bodyPr/>
                    <a:lstStyle/>
                    <a:p>
                      <a:pPr marL="0" algn="ctr" defTabSz="914400" rtl="0" eaLnBrk="1" fontAlgn="b" latinLnBrk="0" hangingPunct="1"/>
                      <a:r>
                        <a:rPr lang="en-US" sz="1800" kern="1200" dirty="0" smtClean="0"/>
                        <a:t>1</a:t>
                      </a:r>
                      <a:endParaRPr lang="en-US" sz="1800" kern="1200" dirty="0" smtClean="0">
                        <a:solidFill>
                          <a:schemeClr val="dk1"/>
                        </a:solidFill>
                        <a:latin typeface="+mn-lt"/>
                        <a:ea typeface="+mn-ea"/>
                        <a:cs typeface="+mn-cs"/>
                      </a:endParaRPr>
                    </a:p>
                  </a:txBody>
                  <a:tcPr marL="0" marR="0" marT="0" marB="0" anchor="ctr">
                    <a:cell3D prstMaterial="dkEdge">
                      <a:bevel prst="cross"/>
                      <a:lightRig rig="flood" dir="t"/>
                    </a:cell3D>
                  </a:tcPr>
                </a:tc>
              </a:tr>
              <a:tr h="784017">
                <a:tc>
                  <a:txBody>
                    <a:bodyPr/>
                    <a:lstStyle/>
                    <a:p>
                      <a:endParaRPr lang="en-US" dirty="0" smtClean="0"/>
                    </a:p>
                    <a:p>
                      <a:r>
                        <a:rPr lang="en-US" dirty="0" smtClean="0"/>
                        <a:t>Pf</a:t>
                      </a:r>
                      <a:endParaRPr lang="en-US" dirty="0"/>
                    </a:p>
                  </a:txBody>
                  <a:tcPr anchor="ctr">
                    <a:cell3D prstMaterial="dkEdge">
                      <a:bevel prst="cross"/>
                      <a:lightRig rig="flood" dir="t"/>
                    </a:cell3D>
                  </a:tcPr>
                </a:tc>
                <a:tc>
                  <a:txBody>
                    <a:bodyPr/>
                    <a:lstStyle/>
                    <a:p>
                      <a:pPr marL="0" algn="ctr" defTabSz="914400" rtl="0" eaLnBrk="1" fontAlgn="b" latinLnBrk="0" hangingPunct="1"/>
                      <a:r>
                        <a:rPr lang="en-US" sz="1800" kern="1200" dirty="0" smtClean="0"/>
                        <a:t>0.13</a:t>
                      </a:r>
                      <a:endParaRPr lang="en-US" sz="1800" kern="1200" dirty="0" smtClean="0">
                        <a:solidFill>
                          <a:schemeClr val="dk1"/>
                        </a:solidFill>
                        <a:latin typeface="+mn-lt"/>
                        <a:ea typeface="+mn-ea"/>
                        <a:cs typeface="+mn-cs"/>
                      </a:endParaRPr>
                    </a:p>
                  </a:txBody>
                  <a:tcPr marL="0" marR="0" marT="0" marB="0" anchor="ctr">
                    <a:cell3D prstMaterial="dkEdge">
                      <a:bevel prst="cross"/>
                      <a:lightRig rig="flood" dir="t"/>
                    </a:cell3D>
                  </a:tcPr>
                </a:tc>
                <a:tc>
                  <a:txBody>
                    <a:bodyPr/>
                    <a:lstStyle/>
                    <a:p>
                      <a:pPr marL="0" algn="ctr" defTabSz="914400" rtl="0" eaLnBrk="1" fontAlgn="b" latinLnBrk="0" hangingPunct="1"/>
                      <a:r>
                        <a:rPr lang="en-US" sz="1800" kern="1200" dirty="0" smtClean="0"/>
                        <a:t>0.13</a:t>
                      </a:r>
                      <a:endParaRPr lang="en-US" sz="1800" kern="1200" dirty="0" smtClean="0">
                        <a:solidFill>
                          <a:schemeClr val="dk1"/>
                        </a:solidFill>
                        <a:latin typeface="+mn-lt"/>
                        <a:ea typeface="+mn-ea"/>
                        <a:cs typeface="+mn-cs"/>
                      </a:endParaRPr>
                    </a:p>
                  </a:txBody>
                  <a:tcPr marL="0" marR="0" marT="0" marB="0" anchor="ctr">
                    <a:cell3D prstMaterial="dkEdge">
                      <a:bevel prst="cross"/>
                      <a:lightRig rig="flood" dir="t"/>
                    </a:cell3D>
                  </a:tcPr>
                </a:tc>
                <a:tc>
                  <a:txBody>
                    <a:bodyPr/>
                    <a:lstStyle/>
                    <a:p>
                      <a:pPr marL="0" algn="ctr" defTabSz="914400" rtl="0" eaLnBrk="1" fontAlgn="b" latinLnBrk="0" hangingPunct="1"/>
                      <a:r>
                        <a:rPr lang="en-US" sz="1800" kern="1200" dirty="0" smtClean="0"/>
                        <a:t>0.05</a:t>
                      </a:r>
                      <a:endParaRPr lang="en-US" sz="1800" kern="1200" dirty="0" smtClean="0">
                        <a:solidFill>
                          <a:schemeClr val="dk1"/>
                        </a:solidFill>
                        <a:latin typeface="+mn-lt"/>
                        <a:ea typeface="+mn-ea"/>
                        <a:cs typeface="+mn-cs"/>
                      </a:endParaRPr>
                    </a:p>
                  </a:txBody>
                  <a:tcPr marL="0" marR="0" marT="0" marB="0" anchor="ctr">
                    <a:cell3D prstMaterial="dkEdge">
                      <a:bevel prst="cross"/>
                      <a:lightRig rig="flood" dir="t"/>
                    </a:cell3D>
                  </a:tcPr>
                </a:tc>
                <a:tc>
                  <a:txBody>
                    <a:bodyPr/>
                    <a:lstStyle/>
                    <a:p>
                      <a:pPr marL="0" algn="ctr" defTabSz="914400" rtl="0" eaLnBrk="1" fontAlgn="b" latinLnBrk="0" hangingPunct="1"/>
                      <a:r>
                        <a:rPr lang="en-US" sz="1800" kern="1200" dirty="0" smtClean="0"/>
                        <a:t>0.02</a:t>
                      </a:r>
                      <a:endParaRPr lang="en-US" sz="1800" kern="1200" dirty="0" smtClean="0">
                        <a:solidFill>
                          <a:schemeClr val="dk1"/>
                        </a:solidFill>
                        <a:latin typeface="+mn-lt"/>
                        <a:ea typeface="+mn-ea"/>
                        <a:cs typeface="+mn-cs"/>
                      </a:endParaRPr>
                    </a:p>
                  </a:txBody>
                  <a:tcPr marL="0" marR="0" marT="0" marB="0" anchor="ctr">
                    <a:cell3D prstMaterial="dkEdge">
                      <a:bevel prst="cross"/>
                      <a:lightRig rig="flood" dir="t"/>
                    </a:cell3D>
                  </a:tcPr>
                </a:tc>
                <a:tc>
                  <a:txBody>
                    <a:bodyPr/>
                    <a:lstStyle/>
                    <a:p>
                      <a:pPr marL="0" algn="ctr" defTabSz="914400" rtl="0" eaLnBrk="1" fontAlgn="b" latinLnBrk="0" hangingPunct="1"/>
                      <a:r>
                        <a:rPr lang="en-US" sz="1800" kern="1200" dirty="0" smtClean="0"/>
                        <a:t>0.07</a:t>
                      </a:r>
                      <a:endParaRPr lang="en-US" sz="1800" kern="1200" dirty="0" smtClean="0">
                        <a:solidFill>
                          <a:schemeClr val="dk1"/>
                        </a:solidFill>
                        <a:latin typeface="+mn-lt"/>
                        <a:ea typeface="+mn-ea"/>
                        <a:cs typeface="+mn-cs"/>
                      </a:endParaRPr>
                    </a:p>
                  </a:txBody>
                  <a:tcPr marL="0" marR="0" marT="0" marB="0" anchor="ctr">
                    <a:cell3D prstMaterial="dkEdge">
                      <a:bevel prst="cross"/>
                      <a:lightRig rig="flood" dir="t"/>
                    </a:cell3D>
                  </a:tcPr>
                </a:tc>
              </a:tr>
              <a:tr h="794897">
                <a:tc>
                  <a:txBody>
                    <a:bodyPr/>
                    <a:lstStyle/>
                    <a:p>
                      <a:endParaRPr lang="en-US" dirty="0" smtClean="0"/>
                    </a:p>
                    <a:p>
                      <a:r>
                        <a:rPr lang="en-US" dirty="0" smtClean="0"/>
                        <a:t>Balance</a:t>
                      </a:r>
                      <a:endParaRPr lang="en-US" dirty="0"/>
                    </a:p>
                  </a:txBody>
                  <a:tcPr>
                    <a:cell3D prstMaterial="dkEdge">
                      <a:bevel prst="cross"/>
                      <a:lightRig rig="flood" dir="t"/>
                    </a:cell3D>
                  </a:tcPr>
                </a:tc>
                <a:tc>
                  <a:txBody>
                    <a:bodyPr/>
                    <a:lstStyle/>
                    <a:p>
                      <a:pPr marL="0" algn="ctr" defTabSz="914400" rtl="0" eaLnBrk="1" fontAlgn="b" latinLnBrk="0" hangingPunct="1"/>
                      <a:r>
                        <a:rPr lang="en-US" sz="1800" kern="1200" dirty="0" smtClean="0"/>
                        <a:t>0.76</a:t>
                      </a:r>
                      <a:endParaRPr lang="en-US" sz="1800" kern="1200" dirty="0" smtClean="0">
                        <a:solidFill>
                          <a:schemeClr val="dk1"/>
                        </a:solidFill>
                        <a:latin typeface="+mn-lt"/>
                        <a:ea typeface="+mn-ea"/>
                        <a:cs typeface="+mn-cs"/>
                      </a:endParaRPr>
                    </a:p>
                  </a:txBody>
                  <a:tcPr marL="0" marR="0" marT="0" marB="0" anchor="ctr">
                    <a:cell3D prstMaterial="dkEdge">
                      <a:bevel prst="cross"/>
                      <a:lightRig rig="flood" dir="t"/>
                    </a:cell3D>
                  </a:tcPr>
                </a:tc>
                <a:tc>
                  <a:txBody>
                    <a:bodyPr/>
                    <a:lstStyle/>
                    <a:p>
                      <a:pPr marL="0" algn="ctr" defTabSz="914400" rtl="0" eaLnBrk="1" fontAlgn="b" latinLnBrk="0" hangingPunct="1"/>
                      <a:r>
                        <a:rPr lang="en-US" sz="1800" kern="1200" dirty="0" smtClean="0"/>
                        <a:t>0.72</a:t>
                      </a:r>
                      <a:endParaRPr lang="en-US" sz="1800" kern="1200" dirty="0" smtClean="0">
                        <a:solidFill>
                          <a:schemeClr val="dk1"/>
                        </a:solidFill>
                        <a:latin typeface="+mn-lt"/>
                        <a:ea typeface="+mn-ea"/>
                        <a:cs typeface="+mn-cs"/>
                      </a:endParaRPr>
                    </a:p>
                  </a:txBody>
                  <a:tcPr marL="0" marR="0" marT="0" marB="0" anchor="ctr">
                    <a:cell3D prstMaterial="dkEdge">
                      <a:bevel prst="cross"/>
                      <a:lightRig rig="flood" dir="t"/>
                    </a:cell3D>
                  </a:tcPr>
                </a:tc>
                <a:tc>
                  <a:txBody>
                    <a:bodyPr/>
                    <a:lstStyle/>
                    <a:p>
                      <a:pPr marL="0" algn="ctr" defTabSz="914400" rtl="0" eaLnBrk="1" fontAlgn="b" latinLnBrk="0" hangingPunct="1"/>
                      <a:r>
                        <a:rPr lang="en-US" sz="1800" kern="1200" dirty="0" smtClean="0"/>
                        <a:t>0.81</a:t>
                      </a:r>
                      <a:endParaRPr lang="en-US" sz="1800" kern="1200" dirty="0" smtClean="0">
                        <a:solidFill>
                          <a:schemeClr val="dk1"/>
                        </a:solidFill>
                        <a:latin typeface="+mn-lt"/>
                        <a:ea typeface="+mn-ea"/>
                        <a:cs typeface="+mn-cs"/>
                      </a:endParaRPr>
                    </a:p>
                  </a:txBody>
                  <a:tcPr marL="0" marR="0" marT="0" marB="0" anchor="ctr">
                    <a:cell3D prstMaterial="dkEdge">
                      <a:bevel prst="cross"/>
                      <a:lightRig rig="flood" dir="t"/>
                    </a:cell3D>
                  </a:tcPr>
                </a:tc>
                <a:tc>
                  <a:txBody>
                    <a:bodyPr/>
                    <a:lstStyle/>
                    <a:p>
                      <a:pPr marL="0" algn="ctr" defTabSz="914400" rtl="0" eaLnBrk="1" fontAlgn="b" latinLnBrk="0" hangingPunct="1"/>
                      <a:r>
                        <a:rPr lang="en-US" sz="1800" kern="1200" dirty="0" smtClean="0"/>
                        <a:t>0.85</a:t>
                      </a:r>
                      <a:endParaRPr lang="en-US" sz="1800" kern="1200" dirty="0" smtClean="0">
                        <a:solidFill>
                          <a:schemeClr val="dk1"/>
                        </a:solidFill>
                        <a:latin typeface="+mn-lt"/>
                        <a:ea typeface="+mn-ea"/>
                        <a:cs typeface="+mn-cs"/>
                      </a:endParaRPr>
                    </a:p>
                  </a:txBody>
                  <a:tcPr marL="0" marR="0" marT="0" marB="0" anchor="ctr">
                    <a:cell3D prstMaterial="dkEdge">
                      <a:bevel prst="cross"/>
                      <a:lightRig rig="flood" dir="t"/>
                    </a:cell3D>
                  </a:tcPr>
                </a:tc>
                <a:tc>
                  <a:txBody>
                    <a:bodyPr/>
                    <a:lstStyle/>
                    <a:p>
                      <a:pPr marL="0" algn="ctr" defTabSz="914400" rtl="0" eaLnBrk="1" fontAlgn="b" latinLnBrk="0" hangingPunct="1"/>
                      <a:r>
                        <a:rPr lang="en-US" sz="1800" kern="1200" dirty="0" smtClean="0"/>
                        <a:t>0.94</a:t>
                      </a:r>
                      <a:endParaRPr lang="en-US" sz="1800" kern="1200" dirty="0" smtClean="0">
                        <a:solidFill>
                          <a:schemeClr val="dk1"/>
                        </a:solidFill>
                        <a:latin typeface="+mn-lt"/>
                        <a:ea typeface="+mn-ea"/>
                        <a:cs typeface="+mn-cs"/>
                      </a:endParaRPr>
                    </a:p>
                  </a:txBody>
                  <a:tcPr marL="0" marR="0" marT="0" marB="0" anchor="ctr">
                    <a:cell3D prstMaterial="dkEdge">
                      <a:bevel prst="cross"/>
                      <a:lightRig rig="flood" dir="t"/>
                    </a:cell3D>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5" name="Picture 2" descr="siide bar"/>
          <p:cNvPicPr>
            <a:picLocks noGrp="1" noChangeAspect="1" noChangeArrowheads="1"/>
          </p:cNvPicPr>
          <p:nvPr>
            <p:ph idx="4294967295"/>
          </p:nvPr>
        </p:nvPicPr>
        <p:blipFill>
          <a:blip r:embed="rId3" cstate="print"/>
          <a:srcRect/>
          <a:stretch>
            <a:fillRect/>
          </a:stretch>
        </p:blipFill>
        <p:spPr>
          <a:xfrm>
            <a:off x="0" y="0"/>
            <a:ext cx="9144000" cy="685800"/>
          </a:xfrm>
          <a:noFill/>
        </p:spPr>
      </p:pic>
      <p:sp>
        <p:nvSpPr>
          <p:cNvPr id="18437" name="Rectangle 4"/>
          <p:cNvSpPr>
            <a:spLocks noGrp="1" noChangeArrowheads="1"/>
          </p:cNvSpPr>
          <p:nvPr>
            <p:ph type="title" idx="4294967295"/>
          </p:nvPr>
        </p:nvSpPr>
        <p:spPr>
          <a:xfrm>
            <a:off x="0" y="-69850"/>
            <a:ext cx="9144000" cy="838200"/>
          </a:xfrm>
        </p:spPr>
        <p:txBody>
          <a:bodyPr>
            <a:normAutofit/>
          </a:bodyPr>
          <a:lstStyle/>
          <a:p>
            <a:pPr eaLnBrk="1" hangingPunct="1"/>
            <a:r>
              <a:rPr lang="en-US" sz="3600" b="1" dirty="0" smtClean="0">
                <a:solidFill>
                  <a:schemeClr val="bg1"/>
                </a:solidFill>
                <a:latin typeface="Times New Roman" pitchFamily="18" charset="0"/>
              </a:rPr>
              <a:t>Overall Comparison Chart of AR3 Dataset</a:t>
            </a:r>
          </a:p>
        </p:txBody>
      </p:sp>
      <p:sp>
        <p:nvSpPr>
          <p:cNvPr id="18438" name="Rectangle 5"/>
          <p:cNvSpPr>
            <a:spLocks noGrp="1" noChangeArrowheads="1"/>
          </p:cNvSpPr>
          <p:nvPr>
            <p:ph type="body" sz="half" idx="4294967295"/>
          </p:nvPr>
        </p:nvSpPr>
        <p:spPr>
          <a:xfrm>
            <a:off x="0" y="838200"/>
            <a:ext cx="8229600" cy="5334000"/>
          </a:xfrm>
        </p:spPr>
        <p:txBody>
          <a:bodyPr/>
          <a:lstStyle/>
          <a:p>
            <a:pPr algn="just">
              <a:buNone/>
            </a:pPr>
            <a:r>
              <a:rPr lang="en-US" sz="2000" dirty="0" smtClean="0"/>
              <a:t> </a:t>
            </a:r>
          </a:p>
        </p:txBody>
      </p:sp>
      <p:sp>
        <p:nvSpPr>
          <p:cNvPr id="18440"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2800"/>
          </a:p>
        </p:txBody>
      </p:sp>
      <p:graphicFrame>
        <p:nvGraphicFramePr>
          <p:cNvPr id="11" name="Chart 10"/>
          <p:cNvGraphicFramePr>
            <a:graphicFrameLocks/>
          </p:cNvGraphicFramePr>
          <p:nvPr/>
        </p:nvGraphicFramePr>
        <p:xfrm>
          <a:off x="1143000" y="1219200"/>
          <a:ext cx="6934200" cy="4572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siide bar"/>
          <p:cNvPicPr>
            <a:picLocks noChangeAspect="1" noChangeArrowheads="1"/>
          </p:cNvPicPr>
          <p:nvPr/>
        </p:nvPicPr>
        <p:blipFill>
          <a:blip r:embed="rId2" cstate="print"/>
          <a:srcRect/>
          <a:stretch>
            <a:fillRect/>
          </a:stretch>
        </p:blipFill>
        <p:spPr bwMode="auto">
          <a:xfrm>
            <a:off x="0" y="2590800"/>
            <a:ext cx="9144000" cy="990600"/>
          </a:xfrm>
          <a:prstGeom prst="rect">
            <a:avLst/>
          </a:prstGeom>
          <a:noFill/>
          <a:ln w="9525">
            <a:noFill/>
            <a:miter lim="800000"/>
            <a:headEnd/>
            <a:tailEnd/>
          </a:ln>
        </p:spPr>
      </p:pic>
      <p:sp>
        <p:nvSpPr>
          <p:cNvPr id="3" name="Title 2"/>
          <p:cNvSpPr>
            <a:spLocks noGrp="1"/>
          </p:cNvSpPr>
          <p:nvPr>
            <p:ph type="title"/>
          </p:nvPr>
        </p:nvSpPr>
        <p:spPr>
          <a:xfrm>
            <a:off x="304800" y="2667001"/>
            <a:ext cx="8763000" cy="1066799"/>
          </a:xfrm>
        </p:spPr>
        <p:txBody>
          <a:bodyPr>
            <a:normAutofit/>
          </a:bodyPr>
          <a:lstStyle/>
          <a:p>
            <a:r>
              <a:rPr lang="en-US" dirty="0" smtClean="0">
                <a:solidFill>
                  <a:schemeClr val="bg1"/>
                </a:solidFill>
              </a:rPr>
              <a:t>EXPERIMENTS ON aR4 Data set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5" name="Picture 2" descr="siide bar"/>
          <p:cNvPicPr>
            <a:picLocks noGrp="1" noChangeAspect="1" noChangeArrowheads="1"/>
          </p:cNvPicPr>
          <p:nvPr>
            <p:ph idx="4294967295"/>
          </p:nvPr>
        </p:nvPicPr>
        <p:blipFill>
          <a:blip r:embed="rId3" cstate="print"/>
          <a:srcRect/>
          <a:stretch>
            <a:fillRect/>
          </a:stretch>
        </p:blipFill>
        <p:spPr>
          <a:xfrm>
            <a:off x="0" y="0"/>
            <a:ext cx="9144000" cy="685800"/>
          </a:xfrm>
          <a:noFill/>
        </p:spPr>
      </p:pic>
      <p:sp>
        <p:nvSpPr>
          <p:cNvPr id="18437" name="Rectangle 4"/>
          <p:cNvSpPr>
            <a:spLocks noGrp="1" noChangeArrowheads="1"/>
          </p:cNvSpPr>
          <p:nvPr>
            <p:ph type="title" idx="4294967295"/>
          </p:nvPr>
        </p:nvSpPr>
        <p:spPr>
          <a:xfrm>
            <a:off x="0" y="-69850"/>
            <a:ext cx="9144000" cy="838200"/>
          </a:xfrm>
        </p:spPr>
        <p:txBody>
          <a:bodyPr>
            <a:normAutofit/>
          </a:bodyPr>
          <a:lstStyle/>
          <a:p>
            <a:pPr eaLnBrk="1" hangingPunct="1"/>
            <a:r>
              <a:rPr lang="en-US" sz="3600" b="1" dirty="0" smtClean="0">
                <a:solidFill>
                  <a:schemeClr val="bg1"/>
                </a:solidFill>
                <a:latin typeface="Times New Roman" pitchFamily="18" charset="0"/>
              </a:rPr>
              <a:t>Overall Experimental Results of AR4 Dataset</a:t>
            </a:r>
          </a:p>
        </p:txBody>
      </p:sp>
      <p:sp>
        <p:nvSpPr>
          <p:cNvPr id="18438" name="Rectangle 5"/>
          <p:cNvSpPr>
            <a:spLocks noGrp="1" noChangeArrowheads="1"/>
          </p:cNvSpPr>
          <p:nvPr>
            <p:ph type="body" sz="half" idx="4294967295"/>
          </p:nvPr>
        </p:nvSpPr>
        <p:spPr>
          <a:xfrm>
            <a:off x="0" y="838200"/>
            <a:ext cx="8229600" cy="5334000"/>
          </a:xfrm>
        </p:spPr>
        <p:txBody>
          <a:bodyPr/>
          <a:lstStyle/>
          <a:p>
            <a:pPr algn="just">
              <a:buNone/>
            </a:pPr>
            <a:r>
              <a:rPr lang="en-US" sz="2000" dirty="0" smtClean="0"/>
              <a:t> </a:t>
            </a:r>
          </a:p>
        </p:txBody>
      </p:sp>
      <p:sp>
        <p:nvSpPr>
          <p:cNvPr id="18440"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2800"/>
          </a:p>
        </p:txBody>
      </p:sp>
      <p:graphicFrame>
        <p:nvGraphicFramePr>
          <p:cNvPr id="13" name="Table 12"/>
          <p:cNvGraphicFramePr>
            <a:graphicFrameLocks noGrp="1"/>
          </p:cNvGraphicFramePr>
          <p:nvPr/>
        </p:nvGraphicFramePr>
        <p:xfrm>
          <a:off x="685798" y="1066800"/>
          <a:ext cx="8001001" cy="4495777"/>
        </p:xfrm>
        <a:graphic>
          <a:graphicData uri="http://schemas.openxmlformats.org/drawingml/2006/table">
            <a:tbl>
              <a:tblPr firstRow="1" bandRow="1">
                <a:tableStyleId>{284E427A-3D55-4303-BF80-6455036E1DE7}</a:tableStyleId>
              </a:tblPr>
              <a:tblGrid>
                <a:gridCol w="1373910"/>
                <a:gridCol w="1932288"/>
                <a:gridCol w="1570444"/>
                <a:gridCol w="1239825"/>
                <a:gridCol w="942267"/>
                <a:gridCol w="942267"/>
              </a:tblGrid>
              <a:tr h="1189095">
                <a:tc rowSpan="2">
                  <a:txBody>
                    <a:bodyPr/>
                    <a:lstStyle/>
                    <a:p>
                      <a:endParaRPr lang="en-US" sz="1600" dirty="0" smtClean="0"/>
                    </a:p>
                    <a:p>
                      <a:r>
                        <a:rPr lang="en-US" sz="1600" dirty="0" smtClean="0"/>
                        <a:t>Evaluation </a:t>
                      </a:r>
                      <a:r>
                        <a:rPr lang="en-US" sz="1600" baseline="0" dirty="0" smtClean="0"/>
                        <a:t> Measure</a:t>
                      </a:r>
                      <a:endParaRPr lang="en-US" sz="1600" dirty="0"/>
                    </a:p>
                  </a:txBody>
                  <a:tcPr>
                    <a:cell3D prstMaterial="dkEdge">
                      <a:bevel prst="cross"/>
                      <a:lightRig rig="flood" dir="t"/>
                    </a:cell3D>
                  </a:tcPr>
                </a:tc>
                <a:tc rowSpan="2">
                  <a:txBody>
                    <a:bodyPr/>
                    <a:lstStyle/>
                    <a:p>
                      <a:pPr algn="ctr"/>
                      <a:endParaRPr lang="en-US" sz="1600" baseline="0" dirty="0" smtClean="0"/>
                    </a:p>
                    <a:p>
                      <a:pPr algn="l"/>
                      <a:r>
                        <a:rPr lang="en-US" sz="1600" baseline="0" dirty="0" smtClean="0"/>
                        <a:t> Naive Bayes Threshold optimization technique</a:t>
                      </a:r>
                      <a:endParaRPr lang="en-US" sz="1600" dirty="0" smtClean="0"/>
                    </a:p>
                    <a:p>
                      <a:pPr algn="l"/>
                      <a:r>
                        <a:rPr lang="en-US" sz="1600" baseline="0" dirty="0" smtClean="0"/>
                        <a:t>[5]</a:t>
                      </a:r>
                      <a:endParaRPr lang="en-US" sz="1600" dirty="0"/>
                    </a:p>
                  </a:txBody>
                  <a:tcPr>
                    <a:cell3D prstMaterial="dkEdge">
                      <a:bevel prst="cross"/>
                      <a:lightRig rig="flood" dir="t"/>
                    </a:cell3D>
                  </a:tcPr>
                </a:tc>
                <a:tc rowSpan="2">
                  <a:txBody>
                    <a:bodyPr/>
                    <a:lstStyle/>
                    <a:p>
                      <a:endParaRPr lang="en-US" sz="1600" dirty="0" smtClean="0"/>
                    </a:p>
                    <a:p>
                      <a:r>
                        <a:rPr lang="fr-FR" sz="1600" dirty="0" smtClean="0"/>
                        <a:t>NB and VFI Classifier Ensemble</a:t>
                      </a:r>
                      <a:r>
                        <a:rPr lang="en-US" sz="1600" dirty="0" smtClean="0"/>
                        <a:t> </a:t>
                      </a:r>
                    </a:p>
                    <a:p>
                      <a:r>
                        <a:rPr lang="en-US" sz="1600" dirty="0" smtClean="0"/>
                        <a:t>[16]</a:t>
                      </a:r>
                      <a:endParaRPr lang="en-US" sz="1600" dirty="0"/>
                    </a:p>
                  </a:txBody>
                  <a:tcPr>
                    <a:cell3D prstMaterial="dkEdge">
                      <a:bevel prst="cross"/>
                      <a:lightRig rig="flood" dir="t"/>
                    </a:cell3D>
                  </a:tcPr>
                </a:tc>
                <a:tc gridSpan="3">
                  <a:txBody>
                    <a:bodyPr/>
                    <a:lstStyle/>
                    <a:p>
                      <a:endParaRPr lang="en-US" sz="1600" dirty="0" smtClean="0"/>
                    </a:p>
                    <a:p>
                      <a:r>
                        <a:rPr lang="en-US" sz="1600" dirty="0" smtClean="0"/>
                        <a:t>Proposed </a:t>
                      </a:r>
                      <a:r>
                        <a:rPr lang="en-US" sz="1600" baseline="0" dirty="0" smtClean="0"/>
                        <a:t> Methodology</a:t>
                      </a:r>
                      <a:endParaRPr lang="en-US" sz="1600" dirty="0"/>
                    </a:p>
                  </a:txBody>
                  <a:tcPr>
                    <a:cell3D prstMaterial="dkEdge">
                      <a:bevel prst="cross"/>
                      <a:lightRig rig="flood" dir="t"/>
                    </a:cell3D>
                  </a:tcPr>
                </a:tc>
                <a:tc hMerge="1">
                  <a:txBody>
                    <a:bodyPr/>
                    <a:lstStyle/>
                    <a:p>
                      <a:endParaRPr lang="en-US" dirty="0"/>
                    </a:p>
                  </a:txBody>
                  <a:tcPr/>
                </a:tc>
                <a:tc hMerge="1">
                  <a:txBody>
                    <a:bodyPr/>
                    <a:lstStyle/>
                    <a:p>
                      <a:endParaRPr lang="en-US" dirty="0"/>
                    </a:p>
                  </a:txBody>
                  <a:tcPr/>
                </a:tc>
              </a:tr>
              <a:tr h="832367">
                <a:tc vMerge="1">
                  <a:txBody>
                    <a:bodyPr/>
                    <a:lstStyle/>
                    <a:p>
                      <a:endParaRPr lang="en-US" dirty="0"/>
                    </a:p>
                  </a:txBody>
                  <a:tcPr/>
                </a:tc>
                <a:tc vMerge="1">
                  <a:txBody>
                    <a:bodyPr/>
                    <a:lstStyle/>
                    <a:p>
                      <a:endParaRPr lang="en-US" dirty="0"/>
                    </a:p>
                  </a:txBody>
                  <a:tcPr/>
                </a:tc>
                <a:tc vMerge="1">
                  <a:txBody>
                    <a:bodyPr/>
                    <a:lstStyle/>
                    <a:p>
                      <a:endParaRPr lang="en-US"/>
                    </a:p>
                  </a:txBody>
                  <a:tcPr/>
                </a:tc>
                <a:tc>
                  <a:txBody>
                    <a:bodyPr/>
                    <a:lstStyle/>
                    <a:p>
                      <a:r>
                        <a:rPr lang="en-US" dirty="0" smtClean="0"/>
                        <a:t>EXP1</a:t>
                      </a:r>
                      <a:endParaRPr lang="en-US" dirty="0"/>
                    </a:p>
                  </a:txBody>
                  <a:tcPr>
                    <a:cell3D prstMaterial="dkEdge">
                      <a:bevel prst="cross"/>
                      <a:lightRig rig="flood" dir="t"/>
                    </a:cell3D>
                  </a:tcPr>
                </a:tc>
                <a:tc>
                  <a:txBody>
                    <a:bodyPr/>
                    <a:lstStyle/>
                    <a:p>
                      <a:r>
                        <a:rPr lang="en-US" dirty="0" smtClean="0"/>
                        <a:t>EXP2</a:t>
                      </a:r>
                      <a:endParaRPr lang="en-US" dirty="0"/>
                    </a:p>
                  </a:txBody>
                  <a:tcPr>
                    <a:cell3D prstMaterial="dkEdge">
                      <a:bevel prst="cross"/>
                      <a:lightRig rig="flood" dir="t"/>
                    </a:cell3D>
                  </a:tcPr>
                </a:tc>
                <a:tc>
                  <a:txBody>
                    <a:bodyPr/>
                    <a:lstStyle/>
                    <a:p>
                      <a:r>
                        <a:rPr lang="en-US" dirty="0" smtClean="0"/>
                        <a:t>EXP3</a:t>
                      </a:r>
                      <a:endParaRPr lang="en-US" dirty="0"/>
                    </a:p>
                  </a:txBody>
                  <a:tcPr>
                    <a:cell3D prstMaterial="dkEdge">
                      <a:bevel prst="cross"/>
                      <a:lightRig rig="flood" dir="t"/>
                    </a:cell3D>
                  </a:tcPr>
                </a:tc>
              </a:tr>
              <a:tr h="820974">
                <a:tc>
                  <a:txBody>
                    <a:bodyPr/>
                    <a:lstStyle/>
                    <a:p>
                      <a:pPr algn="ctr"/>
                      <a:endParaRPr lang="en-US" dirty="0" smtClean="0"/>
                    </a:p>
                    <a:p>
                      <a:pPr algn="ctr"/>
                      <a:r>
                        <a:rPr lang="en-US" dirty="0" smtClean="0"/>
                        <a:t>Pd</a:t>
                      </a:r>
                      <a:endParaRPr lang="en-US" dirty="0"/>
                    </a:p>
                  </a:txBody>
                  <a:tcPr>
                    <a:cell3D prstMaterial="dkEdge">
                      <a:bevel prst="cross"/>
                      <a:lightRig rig="flood" dir="t"/>
                    </a:cell3D>
                  </a:tcPr>
                </a:tc>
                <a:tc>
                  <a:txBody>
                    <a:bodyPr/>
                    <a:lstStyle/>
                    <a:p>
                      <a:pPr marL="0" algn="ctr" defTabSz="914400" rtl="0" eaLnBrk="1" fontAlgn="b" latinLnBrk="0" hangingPunct="1"/>
                      <a:r>
                        <a:rPr lang="en-US" sz="1800" kern="1200" dirty="0" smtClean="0"/>
                        <a:t>0.7</a:t>
                      </a:r>
                      <a:endParaRPr lang="en-US" sz="1800" kern="1200" dirty="0" smtClean="0">
                        <a:solidFill>
                          <a:schemeClr val="dk1"/>
                        </a:solidFill>
                        <a:latin typeface="+mn-lt"/>
                        <a:ea typeface="+mn-ea"/>
                        <a:cs typeface="+mn-cs"/>
                      </a:endParaRPr>
                    </a:p>
                  </a:txBody>
                  <a:tcPr marL="0" marR="0" marT="0" marB="0" anchor="ctr">
                    <a:cell3D prstMaterial="dkEdge">
                      <a:bevel prst="cross"/>
                      <a:lightRig rig="flood" dir="t"/>
                    </a:cell3D>
                  </a:tcPr>
                </a:tc>
                <a:tc>
                  <a:txBody>
                    <a:bodyPr/>
                    <a:lstStyle/>
                    <a:p>
                      <a:pPr marL="0" algn="ctr" defTabSz="914400" rtl="0" eaLnBrk="1" fontAlgn="b" latinLnBrk="0" hangingPunct="1"/>
                      <a:r>
                        <a:rPr lang="en-US" sz="1800" kern="1200" dirty="0" smtClean="0"/>
                        <a:t>0.7</a:t>
                      </a:r>
                      <a:endParaRPr lang="en-US" sz="1800" kern="1200" dirty="0" smtClean="0">
                        <a:solidFill>
                          <a:schemeClr val="dk1"/>
                        </a:solidFill>
                        <a:latin typeface="+mn-lt"/>
                        <a:ea typeface="+mn-ea"/>
                        <a:cs typeface="+mn-cs"/>
                      </a:endParaRPr>
                    </a:p>
                  </a:txBody>
                  <a:tcPr marL="0" marR="0" marT="0" marB="0" anchor="ctr">
                    <a:cell3D prstMaterial="dkEdge">
                      <a:bevel prst="cross"/>
                      <a:lightRig rig="flood" dir="t"/>
                    </a:cell3D>
                  </a:tcPr>
                </a:tc>
                <a:tc>
                  <a:txBody>
                    <a:bodyPr/>
                    <a:lstStyle/>
                    <a:p>
                      <a:pPr marL="0" algn="ctr" defTabSz="914400" rtl="0" eaLnBrk="1" fontAlgn="b" latinLnBrk="0" hangingPunct="1"/>
                      <a:r>
                        <a:rPr lang="en-US" sz="1800" kern="1200" dirty="0" smtClean="0"/>
                        <a:t>0.75</a:t>
                      </a:r>
                      <a:endParaRPr lang="en-US" sz="1800" kern="1200" dirty="0" smtClean="0">
                        <a:solidFill>
                          <a:schemeClr val="dk1"/>
                        </a:solidFill>
                        <a:latin typeface="+mn-lt"/>
                        <a:ea typeface="+mn-ea"/>
                        <a:cs typeface="+mn-cs"/>
                      </a:endParaRPr>
                    </a:p>
                  </a:txBody>
                  <a:tcPr marL="0" marR="0" marT="0" marB="0" anchor="ctr">
                    <a:cell3D prstMaterial="dkEdge">
                      <a:bevel prst="cross"/>
                      <a:lightRig rig="flood" dir="t"/>
                    </a:cell3D>
                  </a:tcPr>
                </a:tc>
                <a:tc>
                  <a:txBody>
                    <a:bodyPr/>
                    <a:lstStyle/>
                    <a:p>
                      <a:pPr algn="ctr" fontAlgn="b"/>
                      <a:r>
                        <a:rPr lang="en-US" sz="1800" kern="1200" dirty="0" smtClean="0"/>
                        <a:t>0.75</a:t>
                      </a:r>
                      <a:endParaRPr lang="en-US" sz="1800" kern="1200" dirty="0" smtClean="0">
                        <a:solidFill>
                          <a:schemeClr val="dk1"/>
                        </a:solidFill>
                        <a:latin typeface="+mn-lt"/>
                        <a:ea typeface="+mn-ea"/>
                        <a:cs typeface="+mn-cs"/>
                      </a:endParaRPr>
                    </a:p>
                  </a:txBody>
                  <a:tcPr marL="0" marR="0" marT="0" marB="0" anchor="ctr">
                    <a:cell3D prstMaterial="dkEdge">
                      <a:bevel prst="cross"/>
                      <a:lightRig rig="flood" dir="t"/>
                    </a:cell3D>
                  </a:tcPr>
                </a:tc>
                <a:tc>
                  <a:txBody>
                    <a:bodyPr/>
                    <a:lstStyle/>
                    <a:p>
                      <a:pPr marL="0" algn="ctr" defTabSz="914400" rtl="0" eaLnBrk="1" fontAlgn="b" latinLnBrk="0" hangingPunct="1"/>
                      <a:r>
                        <a:rPr lang="en-US" sz="1800" kern="1200" dirty="0" smtClean="0"/>
                        <a:t>0.75</a:t>
                      </a:r>
                      <a:endParaRPr lang="en-US" sz="1800" kern="1200" dirty="0" smtClean="0">
                        <a:solidFill>
                          <a:schemeClr val="dk1"/>
                        </a:solidFill>
                        <a:latin typeface="+mn-lt"/>
                        <a:ea typeface="+mn-ea"/>
                        <a:cs typeface="+mn-cs"/>
                      </a:endParaRPr>
                    </a:p>
                  </a:txBody>
                  <a:tcPr marL="0" marR="0" marT="0" marB="0" anchor="ctr">
                    <a:cell3D prstMaterial="dkEdge">
                      <a:bevel prst="cross"/>
                      <a:lightRig rig="flood" dir="t"/>
                    </a:cell3D>
                  </a:tcPr>
                </a:tc>
              </a:tr>
              <a:tr h="820974">
                <a:tc>
                  <a:txBody>
                    <a:bodyPr/>
                    <a:lstStyle/>
                    <a:p>
                      <a:pPr algn="ctr"/>
                      <a:endParaRPr lang="en-US" dirty="0" smtClean="0"/>
                    </a:p>
                    <a:p>
                      <a:pPr algn="ctr"/>
                      <a:r>
                        <a:rPr lang="en-US" dirty="0" smtClean="0"/>
                        <a:t>Pf</a:t>
                      </a:r>
                      <a:endParaRPr lang="en-US" dirty="0"/>
                    </a:p>
                  </a:txBody>
                  <a:tcPr>
                    <a:cell3D prstMaterial="dkEdge">
                      <a:bevel prst="cross"/>
                      <a:lightRig rig="flood" dir="t"/>
                    </a:cell3D>
                  </a:tcPr>
                </a:tc>
                <a:tc>
                  <a:txBody>
                    <a:bodyPr/>
                    <a:lstStyle/>
                    <a:p>
                      <a:pPr marL="0" algn="ctr" defTabSz="914400" rtl="0" eaLnBrk="1" fontAlgn="b" latinLnBrk="0" hangingPunct="1"/>
                      <a:r>
                        <a:rPr lang="en-US" sz="1800" kern="1200" dirty="0" smtClean="0"/>
                        <a:t>0.31</a:t>
                      </a:r>
                      <a:endParaRPr lang="en-US" sz="1800" kern="1200" dirty="0" smtClean="0">
                        <a:solidFill>
                          <a:schemeClr val="dk1"/>
                        </a:solidFill>
                        <a:latin typeface="+mn-lt"/>
                        <a:ea typeface="+mn-ea"/>
                        <a:cs typeface="+mn-cs"/>
                      </a:endParaRPr>
                    </a:p>
                  </a:txBody>
                  <a:tcPr marL="0" marR="0" marT="0" marB="0" anchor="ctr">
                    <a:cell3D prstMaterial="dkEdge">
                      <a:bevel prst="cross"/>
                      <a:lightRig rig="flood" dir="t"/>
                    </a:cell3D>
                  </a:tcPr>
                </a:tc>
                <a:tc>
                  <a:txBody>
                    <a:bodyPr/>
                    <a:lstStyle/>
                    <a:p>
                      <a:pPr marL="0" algn="ctr" defTabSz="914400" rtl="0" eaLnBrk="1" fontAlgn="b" latinLnBrk="0" hangingPunct="1"/>
                      <a:r>
                        <a:rPr lang="en-US" sz="1800" kern="1200" dirty="0" smtClean="0"/>
                        <a:t>0.29</a:t>
                      </a:r>
                      <a:endParaRPr lang="en-US" sz="1800" kern="1200" dirty="0" smtClean="0">
                        <a:solidFill>
                          <a:schemeClr val="dk1"/>
                        </a:solidFill>
                        <a:latin typeface="+mn-lt"/>
                        <a:ea typeface="+mn-ea"/>
                        <a:cs typeface="+mn-cs"/>
                      </a:endParaRPr>
                    </a:p>
                  </a:txBody>
                  <a:tcPr marL="0" marR="0" marT="0" marB="0" anchor="ctr">
                    <a:cell3D prstMaterial="dkEdge">
                      <a:bevel prst="cross"/>
                      <a:lightRig rig="flood" dir="t"/>
                    </a:cell3D>
                  </a:tcPr>
                </a:tc>
                <a:tc>
                  <a:txBody>
                    <a:bodyPr/>
                    <a:lstStyle/>
                    <a:p>
                      <a:pPr marL="0" algn="ctr" defTabSz="914400" rtl="0" eaLnBrk="1" fontAlgn="b" latinLnBrk="0" hangingPunct="1"/>
                      <a:r>
                        <a:rPr lang="en-US" sz="1800" kern="1200" dirty="0" smtClean="0"/>
                        <a:t>0.12</a:t>
                      </a:r>
                      <a:endParaRPr lang="en-US" sz="1800" kern="1200" dirty="0" smtClean="0">
                        <a:solidFill>
                          <a:schemeClr val="dk1"/>
                        </a:solidFill>
                        <a:latin typeface="+mn-lt"/>
                        <a:ea typeface="+mn-ea"/>
                        <a:cs typeface="+mn-cs"/>
                      </a:endParaRPr>
                    </a:p>
                  </a:txBody>
                  <a:tcPr marL="0" marR="0" marT="0" marB="0" anchor="ctr">
                    <a:cell3D prstMaterial="dkEdge">
                      <a:bevel prst="cross"/>
                      <a:lightRig rig="flood" dir="t"/>
                    </a:cell3D>
                  </a:tcPr>
                </a:tc>
                <a:tc>
                  <a:txBody>
                    <a:bodyPr/>
                    <a:lstStyle/>
                    <a:p>
                      <a:pPr algn="ctr" fontAlgn="b"/>
                      <a:r>
                        <a:rPr lang="en-US" sz="1800" kern="1200" dirty="0" smtClean="0"/>
                        <a:t>0.1</a:t>
                      </a:r>
                      <a:endParaRPr lang="en-US" sz="1800" kern="1200" dirty="0" smtClean="0">
                        <a:solidFill>
                          <a:schemeClr val="dk1"/>
                        </a:solidFill>
                        <a:latin typeface="+mn-lt"/>
                        <a:ea typeface="+mn-ea"/>
                        <a:cs typeface="+mn-cs"/>
                      </a:endParaRPr>
                    </a:p>
                  </a:txBody>
                  <a:tcPr marL="0" marR="0" marT="0" marB="0" anchor="ctr">
                    <a:cell3D prstMaterial="dkEdge">
                      <a:bevel prst="cross"/>
                      <a:lightRig rig="flood" dir="t"/>
                    </a:cell3D>
                  </a:tcPr>
                </a:tc>
                <a:tc>
                  <a:txBody>
                    <a:bodyPr/>
                    <a:lstStyle/>
                    <a:p>
                      <a:pPr marL="0" algn="ctr" defTabSz="914400" rtl="0" eaLnBrk="1" fontAlgn="b" latinLnBrk="0" hangingPunct="1"/>
                      <a:r>
                        <a:rPr lang="en-US" sz="1800" kern="1200" dirty="0" smtClean="0"/>
                        <a:t>0.11</a:t>
                      </a:r>
                      <a:endParaRPr lang="en-US" sz="1800" kern="1200" dirty="0" smtClean="0">
                        <a:solidFill>
                          <a:schemeClr val="dk1"/>
                        </a:solidFill>
                        <a:latin typeface="+mn-lt"/>
                        <a:ea typeface="+mn-ea"/>
                        <a:cs typeface="+mn-cs"/>
                      </a:endParaRPr>
                    </a:p>
                  </a:txBody>
                  <a:tcPr marL="0" marR="0" marT="0" marB="0" anchor="ctr">
                    <a:cell3D prstMaterial="dkEdge">
                      <a:bevel prst="cross"/>
                      <a:lightRig rig="flood" dir="t"/>
                    </a:cell3D>
                  </a:tcPr>
                </a:tc>
              </a:tr>
              <a:tr h="832367">
                <a:tc>
                  <a:txBody>
                    <a:bodyPr/>
                    <a:lstStyle/>
                    <a:p>
                      <a:pPr algn="ctr"/>
                      <a:endParaRPr lang="en-US" dirty="0" smtClean="0"/>
                    </a:p>
                    <a:p>
                      <a:pPr algn="ctr"/>
                      <a:r>
                        <a:rPr lang="en-US" dirty="0" smtClean="0"/>
                        <a:t>Balance</a:t>
                      </a:r>
                      <a:endParaRPr lang="en-US" dirty="0"/>
                    </a:p>
                  </a:txBody>
                  <a:tcPr>
                    <a:cell3D prstMaterial="dkEdge">
                      <a:bevel prst="cross"/>
                      <a:lightRig rig="flood" dir="t"/>
                    </a:cell3D>
                  </a:tcPr>
                </a:tc>
                <a:tc>
                  <a:txBody>
                    <a:bodyPr/>
                    <a:lstStyle/>
                    <a:p>
                      <a:pPr marL="0" algn="ctr" defTabSz="914400" rtl="0" eaLnBrk="1" fontAlgn="b" latinLnBrk="0" hangingPunct="1"/>
                      <a:r>
                        <a:rPr lang="en-US" sz="1800" kern="1200" dirty="0" smtClean="0"/>
                        <a:t>0.57</a:t>
                      </a:r>
                      <a:endParaRPr lang="en-US" sz="1800" kern="1200" dirty="0" smtClean="0">
                        <a:solidFill>
                          <a:schemeClr val="dk1"/>
                        </a:solidFill>
                        <a:latin typeface="+mn-lt"/>
                        <a:ea typeface="+mn-ea"/>
                        <a:cs typeface="+mn-cs"/>
                      </a:endParaRPr>
                    </a:p>
                  </a:txBody>
                  <a:tcPr marL="0" marR="0" marT="0" marB="0" anchor="ctr">
                    <a:cell3D prstMaterial="dkEdge">
                      <a:bevel prst="cross"/>
                      <a:lightRig rig="flood" dir="t"/>
                    </a:cell3D>
                  </a:tcPr>
                </a:tc>
                <a:tc>
                  <a:txBody>
                    <a:bodyPr/>
                    <a:lstStyle/>
                    <a:p>
                      <a:pPr marL="0" algn="ctr" defTabSz="914400" rtl="0" eaLnBrk="1" fontAlgn="b" latinLnBrk="0" hangingPunct="1"/>
                      <a:r>
                        <a:rPr lang="en-US" sz="1800" kern="1200" dirty="0" smtClean="0"/>
                        <a:t>0.7</a:t>
                      </a:r>
                      <a:endParaRPr lang="en-US" sz="1800" kern="1200" dirty="0" smtClean="0">
                        <a:solidFill>
                          <a:schemeClr val="dk1"/>
                        </a:solidFill>
                        <a:latin typeface="+mn-lt"/>
                        <a:ea typeface="+mn-ea"/>
                        <a:cs typeface="+mn-cs"/>
                      </a:endParaRPr>
                    </a:p>
                  </a:txBody>
                  <a:tcPr marL="0" marR="0" marT="0" marB="0" anchor="ctr">
                    <a:cell3D prstMaterial="dkEdge">
                      <a:bevel prst="cross"/>
                      <a:lightRig rig="flood" dir="t"/>
                    </a:cell3D>
                  </a:tcPr>
                </a:tc>
                <a:tc>
                  <a:txBody>
                    <a:bodyPr/>
                    <a:lstStyle/>
                    <a:p>
                      <a:pPr marL="0" algn="ctr" defTabSz="914400" rtl="0" eaLnBrk="1" fontAlgn="b" latinLnBrk="0" hangingPunct="1"/>
                      <a:r>
                        <a:rPr lang="en-US" sz="1800" kern="1200" dirty="0" smtClean="0"/>
                        <a:t>0.8</a:t>
                      </a:r>
                      <a:endParaRPr lang="en-US" sz="1800" kern="1200" dirty="0" smtClean="0">
                        <a:solidFill>
                          <a:schemeClr val="dk1"/>
                        </a:solidFill>
                        <a:latin typeface="+mn-lt"/>
                        <a:ea typeface="+mn-ea"/>
                        <a:cs typeface="+mn-cs"/>
                      </a:endParaRPr>
                    </a:p>
                  </a:txBody>
                  <a:tcPr marL="0" marR="0" marT="0" marB="0" anchor="ctr">
                    <a:cell3D prstMaterial="dkEdge">
                      <a:bevel prst="cross"/>
                      <a:lightRig rig="flood" dir="t"/>
                    </a:cell3D>
                  </a:tcPr>
                </a:tc>
                <a:tc>
                  <a:txBody>
                    <a:bodyPr/>
                    <a:lstStyle/>
                    <a:p>
                      <a:pPr algn="ctr" fontAlgn="b"/>
                      <a:r>
                        <a:rPr lang="en-US" sz="1800" kern="1200" dirty="0" smtClean="0"/>
                        <a:t>0.82</a:t>
                      </a:r>
                      <a:endParaRPr lang="en-US" sz="1800" kern="1200" dirty="0" smtClean="0">
                        <a:solidFill>
                          <a:schemeClr val="dk1"/>
                        </a:solidFill>
                        <a:latin typeface="+mn-lt"/>
                        <a:ea typeface="+mn-ea"/>
                        <a:cs typeface="+mn-cs"/>
                      </a:endParaRPr>
                    </a:p>
                  </a:txBody>
                  <a:tcPr marL="0" marR="0" marT="0" marB="0" anchor="ctr">
                    <a:cell3D prstMaterial="dkEdge">
                      <a:bevel prst="cross"/>
                      <a:lightRig rig="flood" dir="t"/>
                    </a:cell3D>
                  </a:tcPr>
                </a:tc>
                <a:tc>
                  <a:txBody>
                    <a:bodyPr/>
                    <a:lstStyle/>
                    <a:p>
                      <a:pPr marL="0" algn="ctr" defTabSz="914400" rtl="0" eaLnBrk="1" fontAlgn="b" latinLnBrk="0" hangingPunct="1"/>
                      <a:r>
                        <a:rPr lang="en-US" sz="1800" kern="1200" dirty="0" smtClean="0"/>
                        <a:t>0.85</a:t>
                      </a:r>
                      <a:endParaRPr lang="en-US" sz="1800" kern="1200" dirty="0" smtClean="0">
                        <a:solidFill>
                          <a:schemeClr val="dk1"/>
                        </a:solidFill>
                        <a:latin typeface="+mn-lt"/>
                        <a:ea typeface="+mn-ea"/>
                        <a:cs typeface="+mn-cs"/>
                      </a:endParaRPr>
                    </a:p>
                  </a:txBody>
                  <a:tcPr marL="0" marR="0" marT="0" marB="0" anchor="ctr">
                    <a:cell3D prstMaterial="dkEdge">
                      <a:bevel prst="cross"/>
                      <a:lightRig rig="flood" dir="t"/>
                    </a:cell3D>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Rectangle 3"/>
          <p:cNvSpPr>
            <a:spLocks noGrp="1" noChangeArrowheads="1"/>
          </p:cNvSpPr>
          <p:nvPr>
            <p:ph type="title"/>
          </p:nvPr>
        </p:nvSpPr>
        <p:spPr>
          <a:xfrm>
            <a:off x="457200" y="0"/>
            <a:ext cx="8229600" cy="792163"/>
          </a:xfrm>
        </p:spPr>
        <p:txBody>
          <a:bodyPr/>
          <a:lstStyle/>
          <a:p>
            <a:pPr eaLnBrk="1" hangingPunct="1">
              <a:buFont typeface="Wingdings" pitchFamily="2" charset="2"/>
              <a:buNone/>
            </a:pPr>
            <a:r>
              <a:rPr lang="en-US" sz="4000" dirty="0" smtClean="0">
                <a:solidFill>
                  <a:schemeClr val="bg1"/>
                </a:solidFill>
              </a:rPr>
              <a:t>Introduction</a:t>
            </a:r>
          </a:p>
        </p:txBody>
      </p:sp>
      <p:sp>
        <p:nvSpPr>
          <p:cNvPr id="7176" name="Rectangle 8"/>
          <p:cNvSpPr>
            <a:spLocks noGrp="1" noChangeArrowheads="1"/>
          </p:cNvSpPr>
          <p:nvPr>
            <p:ph type="body" sz="half" idx="1"/>
          </p:nvPr>
        </p:nvSpPr>
        <p:spPr>
          <a:xfrm>
            <a:off x="457200" y="1143000"/>
            <a:ext cx="8153400" cy="4343400"/>
          </a:xfrm>
        </p:spPr>
        <p:txBody>
          <a:bodyPr>
            <a:normAutofit/>
          </a:bodyPr>
          <a:lstStyle/>
          <a:p>
            <a:pPr algn="just">
              <a:lnSpc>
                <a:spcPct val="150000"/>
              </a:lnSpc>
              <a:buNone/>
            </a:pPr>
            <a:r>
              <a:rPr lang="en-US" sz="2400" b="1" dirty="0" smtClean="0"/>
              <a:t>Software Fault  Prediction</a:t>
            </a:r>
          </a:p>
          <a:p>
            <a:pPr algn="just">
              <a:lnSpc>
                <a:spcPct val="150000"/>
              </a:lnSpc>
            </a:pPr>
            <a:r>
              <a:rPr lang="en-US" sz="2200" dirty="0" smtClean="0"/>
              <a:t>Probability that a module contains defects.   </a:t>
            </a:r>
            <a:endParaRPr lang="en-US" sz="2200" dirty="0" smtClean="0">
              <a:solidFill>
                <a:srgbClr val="00B050"/>
              </a:solidFill>
            </a:endParaRPr>
          </a:p>
          <a:p>
            <a:pPr algn="just">
              <a:lnSpc>
                <a:spcPct val="150000"/>
              </a:lnSpc>
            </a:pPr>
            <a:r>
              <a:rPr lang="en-US" sz="2200" dirty="0" smtClean="0"/>
              <a:t>It is a classification problem technique used to predict software module as faulty or non-faulty.</a:t>
            </a:r>
          </a:p>
          <a:p>
            <a:pPr>
              <a:lnSpc>
                <a:spcPct val="150000"/>
              </a:lnSpc>
            </a:pPr>
            <a:r>
              <a:rPr lang="en-US" sz="2200" dirty="0" smtClean="0"/>
              <a:t>Two </a:t>
            </a:r>
            <a:r>
              <a:rPr lang="tr-TR" sz="2200" dirty="0" smtClean="0"/>
              <a:t>things needed</a:t>
            </a:r>
            <a:r>
              <a:rPr lang="en-US" sz="2200" dirty="0" smtClean="0"/>
              <a:t> fault prediction</a:t>
            </a:r>
            <a:r>
              <a:rPr lang="tr-TR" sz="2200" dirty="0" smtClean="0"/>
              <a:t>:</a:t>
            </a:r>
            <a:endParaRPr lang="tr-TR" sz="2200" b="1" dirty="0" smtClean="0"/>
          </a:p>
          <a:p>
            <a:pPr marL="825500" lvl="1" indent="-317500" algn="just" defTabSz="1016000">
              <a:lnSpc>
                <a:spcPct val="150000"/>
              </a:lnSpc>
              <a:buClr>
                <a:schemeClr val="hlink"/>
              </a:buClr>
              <a:buSzPct val="55000"/>
              <a:buFont typeface="Arial" charset="0"/>
              <a:buChar char="–"/>
              <a:defRPr/>
            </a:pPr>
            <a:r>
              <a:rPr lang="tr-TR" sz="2200" dirty="0" smtClean="0"/>
              <a:t>Raw data</a:t>
            </a:r>
            <a:r>
              <a:rPr lang="en-US" sz="2200" dirty="0" smtClean="0"/>
              <a:t> -&gt;</a:t>
            </a:r>
            <a:r>
              <a:rPr lang="tr-TR" sz="2200" dirty="0" smtClean="0"/>
              <a:t> Source code</a:t>
            </a:r>
          </a:p>
          <a:p>
            <a:pPr marL="825500" lvl="1" indent="-317500" algn="just" defTabSz="1016000">
              <a:lnSpc>
                <a:spcPct val="150000"/>
              </a:lnSpc>
              <a:buClr>
                <a:schemeClr val="hlink"/>
              </a:buClr>
              <a:buSzPct val="55000"/>
              <a:buFont typeface="Arial" charset="0"/>
              <a:buChar char="–"/>
              <a:defRPr/>
            </a:pPr>
            <a:r>
              <a:rPr lang="tr-TR" sz="2200" dirty="0" smtClean="0"/>
              <a:t>Software Metrics -&gt; Static Code Attributes</a:t>
            </a:r>
          </a:p>
          <a:p>
            <a:pPr algn="just" eaLnBrk="1" hangingPunct="1">
              <a:lnSpc>
                <a:spcPct val="150000"/>
              </a:lnSpc>
              <a:buNone/>
            </a:pPr>
            <a:endParaRPr lang="en-US" sz="2000" dirty="0" smtClean="0"/>
          </a:p>
        </p:txBody>
      </p:sp>
      <p:pic>
        <p:nvPicPr>
          <p:cNvPr id="7171" name="Picture 2" descr="siide bar"/>
          <p:cNvPicPr>
            <a:picLocks noGrp="1" noChangeAspect="1" noChangeArrowheads="1"/>
          </p:cNvPicPr>
          <p:nvPr>
            <p:ph sz="quarter" idx="2"/>
          </p:nvPr>
        </p:nvPicPr>
        <p:blipFill>
          <a:blip r:embed="rId3" cstate="print"/>
          <a:srcRect/>
          <a:stretch>
            <a:fillRect/>
          </a:stretch>
        </p:blipFill>
        <p:spPr>
          <a:xfrm>
            <a:off x="0" y="0"/>
            <a:ext cx="9144000" cy="685800"/>
          </a:xfrm>
          <a:noFill/>
        </p:spPr>
      </p:pic>
      <p:sp>
        <p:nvSpPr>
          <p:cNvPr id="7175" name="Text Box 7"/>
          <p:cNvSpPr txBox="1">
            <a:spLocks noChangeArrowheads="1"/>
          </p:cNvSpPr>
          <p:nvPr/>
        </p:nvSpPr>
        <p:spPr bwMode="auto">
          <a:xfrm>
            <a:off x="8813800" y="6224588"/>
            <a:ext cx="330200" cy="457200"/>
          </a:xfrm>
          <a:prstGeom prst="rect">
            <a:avLst/>
          </a:prstGeom>
          <a:noFill/>
          <a:ln w="9525">
            <a:noFill/>
            <a:miter lim="800000"/>
            <a:headEnd/>
            <a:tailEnd/>
          </a:ln>
        </p:spPr>
        <p:txBody>
          <a:bodyPr>
            <a:spAutoFit/>
          </a:bodyPr>
          <a:lstStyle/>
          <a:p>
            <a:pPr>
              <a:spcBef>
                <a:spcPct val="50000"/>
              </a:spcBef>
            </a:pPr>
            <a:endParaRPr lang="en-US" sz="2400" b="1">
              <a:latin typeface="Garamond"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5" name="Picture 2" descr="siide bar"/>
          <p:cNvPicPr>
            <a:picLocks noGrp="1" noChangeAspect="1" noChangeArrowheads="1"/>
          </p:cNvPicPr>
          <p:nvPr>
            <p:ph idx="4294967295"/>
          </p:nvPr>
        </p:nvPicPr>
        <p:blipFill>
          <a:blip r:embed="rId3" cstate="print"/>
          <a:srcRect/>
          <a:stretch>
            <a:fillRect/>
          </a:stretch>
        </p:blipFill>
        <p:spPr>
          <a:xfrm>
            <a:off x="0" y="0"/>
            <a:ext cx="9144000" cy="685800"/>
          </a:xfrm>
          <a:noFill/>
        </p:spPr>
      </p:pic>
      <p:sp>
        <p:nvSpPr>
          <p:cNvPr id="18437" name="Rectangle 4"/>
          <p:cNvSpPr>
            <a:spLocks noGrp="1" noChangeArrowheads="1"/>
          </p:cNvSpPr>
          <p:nvPr>
            <p:ph type="title" idx="4294967295"/>
          </p:nvPr>
        </p:nvSpPr>
        <p:spPr>
          <a:xfrm>
            <a:off x="0" y="-69850"/>
            <a:ext cx="9144000" cy="838200"/>
          </a:xfrm>
        </p:spPr>
        <p:txBody>
          <a:bodyPr>
            <a:normAutofit/>
          </a:bodyPr>
          <a:lstStyle/>
          <a:p>
            <a:pPr eaLnBrk="1" hangingPunct="1"/>
            <a:r>
              <a:rPr lang="en-US" sz="3600" b="1" dirty="0" smtClean="0">
                <a:solidFill>
                  <a:schemeClr val="bg1"/>
                </a:solidFill>
                <a:latin typeface="Times New Roman" pitchFamily="18" charset="0"/>
              </a:rPr>
              <a:t>Overall Comparison Chart of AR4 Dataset</a:t>
            </a:r>
          </a:p>
        </p:txBody>
      </p:sp>
      <p:sp>
        <p:nvSpPr>
          <p:cNvPr id="18438" name="Rectangle 5"/>
          <p:cNvSpPr>
            <a:spLocks noGrp="1" noChangeArrowheads="1"/>
          </p:cNvSpPr>
          <p:nvPr>
            <p:ph type="body" sz="half" idx="4294967295"/>
          </p:nvPr>
        </p:nvSpPr>
        <p:spPr>
          <a:xfrm>
            <a:off x="0" y="838200"/>
            <a:ext cx="8229600" cy="5334000"/>
          </a:xfrm>
        </p:spPr>
        <p:txBody>
          <a:bodyPr/>
          <a:lstStyle/>
          <a:p>
            <a:pPr algn="just">
              <a:buNone/>
            </a:pPr>
            <a:r>
              <a:rPr lang="en-US" sz="2000" dirty="0" smtClean="0"/>
              <a:t> </a:t>
            </a:r>
          </a:p>
        </p:txBody>
      </p:sp>
      <p:sp>
        <p:nvSpPr>
          <p:cNvPr id="18440"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2800"/>
          </a:p>
        </p:txBody>
      </p:sp>
      <p:graphicFrame>
        <p:nvGraphicFramePr>
          <p:cNvPr id="14" name="Chart 13"/>
          <p:cNvGraphicFramePr>
            <a:graphicFrameLocks/>
          </p:cNvGraphicFramePr>
          <p:nvPr/>
        </p:nvGraphicFramePr>
        <p:xfrm>
          <a:off x="1295400" y="914400"/>
          <a:ext cx="7010400" cy="4800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1" name="Picture 2" descr="siide bar"/>
          <p:cNvPicPr>
            <a:picLocks noGrp="1" noChangeAspect="1" noChangeArrowheads="1"/>
          </p:cNvPicPr>
          <p:nvPr>
            <p:ph idx="4294967295"/>
          </p:nvPr>
        </p:nvPicPr>
        <p:blipFill>
          <a:blip r:embed="rId3" cstate="print"/>
          <a:srcRect/>
          <a:stretch>
            <a:fillRect/>
          </a:stretch>
        </p:blipFill>
        <p:spPr>
          <a:xfrm>
            <a:off x="0" y="0"/>
            <a:ext cx="9144000" cy="685800"/>
          </a:xfrm>
          <a:noFill/>
        </p:spPr>
      </p:pic>
      <p:sp>
        <p:nvSpPr>
          <p:cNvPr id="17413" name="Rectangle 4"/>
          <p:cNvSpPr>
            <a:spLocks noGrp="1" noChangeArrowheads="1"/>
          </p:cNvSpPr>
          <p:nvPr>
            <p:ph type="title" idx="4294967295"/>
          </p:nvPr>
        </p:nvSpPr>
        <p:spPr>
          <a:xfrm>
            <a:off x="0" y="-69850"/>
            <a:ext cx="9144000" cy="838200"/>
          </a:xfrm>
        </p:spPr>
        <p:txBody>
          <a:bodyPr/>
          <a:lstStyle/>
          <a:p>
            <a:pPr eaLnBrk="1" hangingPunct="1"/>
            <a:r>
              <a:rPr lang="en-US" sz="4000" b="1" dirty="0" smtClean="0">
                <a:solidFill>
                  <a:schemeClr val="bg1"/>
                </a:solidFill>
                <a:latin typeface="Times New Roman" pitchFamily="18" charset="0"/>
              </a:rPr>
              <a:t>Result Discussion</a:t>
            </a:r>
          </a:p>
        </p:txBody>
      </p:sp>
      <p:sp>
        <p:nvSpPr>
          <p:cNvPr id="17416"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2800"/>
          </a:p>
        </p:txBody>
      </p:sp>
      <p:sp>
        <p:nvSpPr>
          <p:cNvPr id="9" name="Rectangle 8"/>
          <p:cNvSpPr/>
          <p:nvPr/>
        </p:nvSpPr>
        <p:spPr>
          <a:xfrm>
            <a:off x="685800" y="685800"/>
            <a:ext cx="7924800" cy="5170646"/>
          </a:xfrm>
          <a:prstGeom prst="rect">
            <a:avLst/>
          </a:prstGeom>
        </p:spPr>
        <p:txBody>
          <a:bodyPr wrap="square">
            <a:spAutoFit/>
          </a:bodyPr>
          <a:lstStyle/>
          <a:p>
            <a:pPr algn="just">
              <a:lnSpc>
                <a:spcPct val="150000"/>
              </a:lnSpc>
              <a:buFont typeface="Arial" pitchFamily="34" charset="0"/>
              <a:buChar char="•"/>
            </a:pPr>
            <a:r>
              <a:rPr lang="en-US" sz="2000" dirty="0" smtClean="0">
                <a:latin typeface="+mj-lt"/>
              </a:rPr>
              <a:t> In experiment#1 we trained classifier using all the metrics available in a dataset. Results has shown that ensemble of classifier improves fault prediction as compared to the techniques proposed in [5] and [7].</a:t>
            </a:r>
          </a:p>
          <a:p>
            <a:pPr algn="just">
              <a:lnSpc>
                <a:spcPct val="150000"/>
              </a:lnSpc>
              <a:buFont typeface="Arial" pitchFamily="34" charset="0"/>
              <a:buChar char="•"/>
            </a:pPr>
            <a:r>
              <a:rPr lang="en-US" sz="2000" dirty="0" smtClean="0">
                <a:latin typeface="+mj-lt"/>
              </a:rPr>
              <a:t>By applying CFS  in experiment#2 we have observed that Pd rate improved as average Pd rate  increased by 10, maintaining the balance and the Pf rate.</a:t>
            </a:r>
          </a:p>
          <a:p>
            <a:pPr algn="just">
              <a:lnSpc>
                <a:spcPct val="150000"/>
              </a:lnSpc>
              <a:buFont typeface="Arial" pitchFamily="34" charset="0"/>
              <a:buChar char="•"/>
            </a:pPr>
            <a:r>
              <a:rPr lang="en-US" sz="2000" dirty="0" smtClean="0">
                <a:latin typeface="+mj-lt"/>
              </a:rPr>
              <a:t>In experiment#3 by removing outliers from the dataset and choosing only appropriate metrics for fault proneness prediction results has been significantly improved. By doing so Pd rate increased by 13, balance  increased by 22, whereas  maintain Pf rate . </a:t>
            </a:r>
            <a:endParaRPr lang="en-US" sz="2000" dirty="0">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1" name="Picture 2" descr="siide bar"/>
          <p:cNvPicPr>
            <a:picLocks noGrp="1" noChangeAspect="1" noChangeArrowheads="1"/>
          </p:cNvPicPr>
          <p:nvPr>
            <p:ph idx="4294967295"/>
          </p:nvPr>
        </p:nvPicPr>
        <p:blipFill>
          <a:blip r:embed="rId3" cstate="print"/>
          <a:srcRect/>
          <a:stretch>
            <a:fillRect/>
          </a:stretch>
        </p:blipFill>
        <p:spPr>
          <a:xfrm>
            <a:off x="0" y="0"/>
            <a:ext cx="9144000" cy="685800"/>
          </a:xfrm>
          <a:noFill/>
        </p:spPr>
      </p:pic>
      <p:sp>
        <p:nvSpPr>
          <p:cNvPr id="17413" name="Rectangle 4"/>
          <p:cNvSpPr>
            <a:spLocks noGrp="1" noChangeArrowheads="1"/>
          </p:cNvSpPr>
          <p:nvPr>
            <p:ph type="title" idx="4294967295"/>
          </p:nvPr>
        </p:nvSpPr>
        <p:spPr>
          <a:xfrm>
            <a:off x="0" y="-69850"/>
            <a:ext cx="9144000" cy="838200"/>
          </a:xfrm>
        </p:spPr>
        <p:txBody>
          <a:bodyPr/>
          <a:lstStyle/>
          <a:p>
            <a:pPr eaLnBrk="1" hangingPunct="1"/>
            <a:r>
              <a:rPr lang="en-US" sz="4000" b="1" dirty="0" smtClean="0">
                <a:solidFill>
                  <a:schemeClr val="bg1"/>
                </a:solidFill>
                <a:latin typeface="Times New Roman" pitchFamily="18" charset="0"/>
              </a:rPr>
              <a:t>Result Discussion (Cont …)</a:t>
            </a:r>
          </a:p>
        </p:txBody>
      </p:sp>
      <p:sp>
        <p:nvSpPr>
          <p:cNvPr id="17414" name="Rectangle 5"/>
          <p:cNvSpPr>
            <a:spLocks noGrp="1" noChangeArrowheads="1"/>
          </p:cNvSpPr>
          <p:nvPr>
            <p:ph type="body" sz="half" idx="4294967295"/>
          </p:nvPr>
        </p:nvSpPr>
        <p:spPr>
          <a:xfrm>
            <a:off x="0" y="3962400"/>
            <a:ext cx="7924800" cy="1828800"/>
          </a:xfrm>
        </p:spPr>
        <p:txBody>
          <a:bodyPr/>
          <a:lstStyle/>
          <a:p>
            <a:pPr eaLnBrk="1" hangingPunct="1">
              <a:buFontTx/>
              <a:buNone/>
            </a:pPr>
            <a:r>
              <a:rPr lang="en-US" sz="2000" dirty="0" smtClean="0">
                <a:latin typeface="Times New Roman" pitchFamily="18" charset="0"/>
                <a:cs typeface="Times New Roman" pitchFamily="18" charset="0"/>
              </a:rPr>
              <a:t>	</a:t>
            </a:r>
          </a:p>
        </p:txBody>
      </p:sp>
      <p:sp>
        <p:nvSpPr>
          <p:cNvPr id="17416"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2800"/>
          </a:p>
        </p:txBody>
      </p:sp>
      <p:graphicFrame>
        <p:nvGraphicFramePr>
          <p:cNvPr id="12" name="Table 11"/>
          <p:cNvGraphicFramePr>
            <a:graphicFrameLocks noGrp="1"/>
          </p:cNvGraphicFramePr>
          <p:nvPr/>
        </p:nvGraphicFramePr>
        <p:xfrm>
          <a:off x="1371600" y="1143000"/>
          <a:ext cx="6553196" cy="2362197"/>
        </p:xfrm>
        <a:graphic>
          <a:graphicData uri="http://schemas.openxmlformats.org/drawingml/2006/table">
            <a:tbl>
              <a:tblPr>
                <a:tableStyleId>{284E427A-3D55-4303-BF80-6455036E1DE7}</a:tableStyleId>
              </a:tblPr>
              <a:tblGrid>
                <a:gridCol w="991349"/>
                <a:gridCol w="617983"/>
                <a:gridCol w="617983"/>
                <a:gridCol w="617983"/>
                <a:gridCol w="617983"/>
                <a:gridCol w="617983"/>
                <a:gridCol w="617983"/>
                <a:gridCol w="617983"/>
                <a:gridCol w="617983"/>
                <a:gridCol w="617983"/>
              </a:tblGrid>
              <a:tr h="303606">
                <a:tc rowSpan="2">
                  <a:txBody>
                    <a:bodyPr/>
                    <a:lstStyle/>
                    <a:p>
                      <a:pPr marL="0" marR="0" algn="ctr">
                        <a:lnSpc>
                          <a:spcPct val="115000"/>
                        </a:lnSpc>
                        <a:spcBef>
                          <a:spcPts val="0"/>
                        </a:spcBef>
                        <a:spcAft>
                          <a:spcPts val="0"/>
                        </a:spcAft>
                      </a:pPr>
                      <a:endParaRPr lang="en-US" sz="1000" dirty="0"/>
                    </a:p>
                    <a:p>
                      <a:pPr marL="0" marR="0" algn="ctr">
                        <a:lnSpc>
                          <a:spcPct val="115000"/>
                        </a:lnSpc>
                        <a:spcBef>
                          <a:spcPts val="0"/>
                        </a:spcBef>
                        <a:spcAft>
                          <a:spcPts val="0"/>
                        </a:spcAft>
                      </a:pPr>
                      <a:r>
                        <a:rPr lang="en-US" sz="800" dirty="0"/>
                        <a:t>Data Sets</a:t>
                      </a:r>
                      <a:endParaRPr lang="en-US" sz="1000" dirty="0">
                        <a:latin typeface="Calibri"/>
                        <a:ea typeface="Calibri"/>
                        <a:cs typeface="Times New Roman"/>
                      </a:endParaRPr>
                    </a:p>
                  </a:txBody>
                  <a:tcPr marL="64673" marR="64673" marT="0" marB="0">
                    <a:cell3D prstMaterial="dkEdge">
                      <a:bevel prst="cross"/>
                      <a:lightRig rig="flood" dir="t"/>
                    </a:cell3D>
                  </a:tcPr>
                </a:tc>
                <a:tc gridSpan="3">
                  <a:txBody>
                    <a:bodyPr/>
                    <a:lstStyle/>
                    <a:p>
                      <a:pPr marL="0" marR="0" algn="ctr">
                        <a:lnSpc>
                          <a:spcPct val="115000"/>
                        </a:lnSpc>
                        <a:spcBef>
                          <a:spcPts val="0"/>
                        </a:spcBef>
                        <a:spcAft>
                          <a:spcPts val="0"/>
                        </a:spcAft>
                      </a:pPr>
                      <a:r>
                        <a:rPr lang="en-US" sz="800"/>
                        <a:t>Experiment#1</a:t>
                      </a:r>
                      <a:endParaRPr lang="en-US" sz="1000">
                        <a:latin typeface="Calibri"/>
                        <a:ea typeface="Calibri"/>
                        <a:cs typeface="Times New Roman"/>
                      </a:endParaRPr>
                    </a:p>
                  </a:txBody>
                  <a:tcPr marL="64673" marR="64673" marT="0" marB="0">
                    <a:cell3D prstMaterial="dkEdge">
                      <a:bevel prst="cross"/>
                      <a:lightRig rig="flood" dir="t"/>
                    </a:cell3D>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800" dirty="0"/>
                        <a:t>Experiment#2</a:t>
                      </a:r>
                      <a:endParaRPr lang="en-US" sz="1000" dirty="0">
                        <a:latin typeface="Calibri"/>
                        <a:ea typeface="Calibri"/>
                        <a:cs typeface="Times New Roman"/>
                      </a:endParaRPr>
                    </a:p>
                  </a:txBody>
                  <a:tcPr marL="64673" marR="64673" marT="0" marB="0">
                    <a:cell3D prstMaterial="dkEdge">
                      <a:bevel prst="cross"/>
                      <a:lightRig rig="flood" dir="t"/>
                    </a:cell3D>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800"/>
                        <a:t>Experiment#3</a:t>
                      </a:r>
                      <a:endParaRPr lang="en-US" sz="1000">
                        <a:latin typeface="Calibri"/>
                        <a:ea typeface="Calibri"/>
                        <a:cs typeface="Times New Roman"/>
                      </a:endParaRPr>
                    </a:p>
                  </a:txBody>
                  <a:tcPr marL="64673" marR="64673" marT="0" marB="0">
                    <a:cell3D prstMaterial="dkEdge">
                      <a:bevel prst="cross"/>
                      <a:lightRig rig="flood" dir="t"/>
                    </a:cell3D>
                  </a:tcPr>
                </a:tc>
                <a:tc hMerge="1">
                  <a:txBody>
                    <a:bodyPr/>
                    <a:lstStyle/>
                    <a:p>
                      <a:endParaRPr lang="en-US"/>
                    </a:p>
                  </a:txBody>
                  <a:tcPr/>
                </a:tc>
                <a:tc hMerge="1">
                  <a:txBody>
                    <a:bodyPr/>
                    <a:lstStyle/>
                    <a:p>
                      <a:endParaRPr lang="en-US"/>
                    </a:p>
                  </a:txBody>
                  <a:tcPr/>
                </a:tc>
              </a:tr>
              <a:tr h="303606">
                <a:tc vMerge="1">
                  <a:txBody>
                    <a:bodyPr/>
                    <a:lstStyle/>
                    <a:p>
                      <a:endParaRPr lang="en-US"/>
                    </a:p>
                  </a:txBody>
                  <a:tcPr/>
                </a:tc>
                <a:tc>
                  <a:txBody>
                    <a:bodyPr/>
                    <a:lstStyle/>
                    <a:p>
                      <a:pPr marL="0" marR="0" algn="ctr">
                        <a:lnSpc>
                          <a:spcPct val="115000"/>
                        </a:lnSpc>
                        <a:spcBef>
                          <a:spcPts val="0"/>
                        </a:spcBef>
                        <a:spcAft>
                          <a:spcPts val="0"/>
                        </a:spcAft>
                      </a:pPr>
                      <a:r>
                        <a:rPr lang="en-US" sz="800"/>
                        <a:t>Pd</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dirty="0"/>
                        <a:t>Pf</a:t>
                      </a:r>
                      <a:endParaRPr lang="en-US" sz="1000" dirty="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Bal</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Pd</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Pf</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Bal</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Pd</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Pf</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Bal</a:t>
                      </a:r>
                      <a:endParaRPr lang="en-US" sz="1000">
                        <a:latin typeface="Calibri"/>
                        <a:ea typeface="Calibri"/>
                        <a:cs typeface="Times New Roman"/>
                      </a:endParaRPr>
                    </a:p>
                  </a:txBody>
                  <a:tcPr marL="64673" marR="64673" marT="0" marB="0">
                    <a:cell3D prstMaterial="dkEdge">
                      <a:bevel prst="cross"/>
                      <a:lightRig rig="flood" dir="t"/>
                    </a:cell3D>
                  </a:tcPr>
                </a:tc>
              </a:tr>
              <a:tr h="303606">
                <a:tc>
                  <a:txBody>
                    <a:bodyPr/>
                    <a:lstStyle/>
                    <a:p>
                      <a:pPr marL="0" marR="0" algn="ctr">
                        <a:lnSpc>
                          <a:spcPct val="115000"/>
                        </a:lnSpc>
                        <a:spcBef>
                          <a:spcPts val="0"/>
                        </a:spcBef>
                        <a:spcAft>
                          <a:spcPts val="0"/>
                        </a:spcAft>
                      </a:pPr>
                      <a:r>
                        <a:rPr lang="en-US" sz="800"/>
                        <a:t>ar1</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dirty="0"/>
                        <a:t>0.85</a:t>
                      </a:r>
                      <a:endParaRPr lang="en-US" sz="1000" dirty="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0.1</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dirty="0"/>
                        <a:t>0.78</a:t>
                      </a:r>
                      <a:endParaRPr lang="en-US" sz="1000" dirty="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1</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0.06</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0.95</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1</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0.06</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0.95</a:t>
                      </a:r>
                      <a:endParaRPr lang="en-US" sz="1000">
                        <a:latin typeface="Calibri"/>
                        <a:ea typeface="Calibri"/>
                        <a:cs typeface="Times New Roman"/>
                      </a:endParaRPr>
                    </a:p>
                  </a:txBody>
                  <a:tcPr marL="64673" marR="64673" marT="0" marB="0">
                    <a:cell3D prstMaterial="dkEdge">
                      <a:bevel prst="cross"/>
                      <a:lightRig rig="flood" dir="t"/>
                    </a:cell3D>
                  </a:tcPr>
                </a:tc>
              </a:tr>
              <a:tr h="303606">
                <a:tc>
                  <a:txBody>
                    <a:bodyPr/>
                    <a:lstStyle/>
                    <a:p>
                      <a:pPr marL="0" marR="0" algn="ctr">
                        <a:lnSpc>
                          <a:spcPct val="115000"/>
                        </a:lnSpc>
                        <a:spcBef>
                          <a:spcPts val="0"/>
                        </a:spcBef>
                        <a:spcAft>
                          <a:spcPts val="0"/>
                        </a:spcAft>
                      </a:pPr>
                      <a:r>
                        <a:rPr lang="en-US" sz="800"/>
                        <a:t>ar3</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0.75</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0.05</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0.81</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0.8</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0.02</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0.85</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1</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0.07</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0.94</a:t>
                      </a:r>
                      <a:endParaRPr lang="en-US" sz="1000">
                        <a:latin typeface="Calibri"/>
                        <a:ea typeface="Calibri"/>
                        <a:cs typeface="Times New Roman"/>
                      </a:endParaRPr>
                    </a:p>
                  </a:txBody>
                  <a:tcPr marL="64673" marR="64673" marT="0" marB="0">
                    <a:cell3D prstMaterial="dkEdge">
                      <a:bevel prst="cross"/>
                      <a:lightRig rig="flood" dir="t"/>
                    </a:cell3D>
                  </a:tcPr>
                </a:tc>
              </a:tr>
              <a:tr h="303606">
                <a:tc>
                  <a:txBody>
                    <a:bodyPr/>
                    <a:lstStyle/>
                    <a:p>
                      <a:pPr marL="0" marR="0" algn="ctr">
                        <a:lnSpc>
                          <a:spcPct val="115000"/>
                        </a:lnSpc>
                        <a:spcBef>
                          <a:spcPts val="0"/>
                        </a:spcBef>
                        <a:spcAft>
                          <a:spcPts val="0"/>
                        </a:spcAft>
                      </a:pPr>
                      <a:r>
                        <a:rPr lang="en-US" sz="800"/>
                        <a:t>ar4</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0.75</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0.12</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0.8</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0.75</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0.1</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0.1</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0.83</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0.11</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0.93</a:t>
                      </a:r>
                      <a:endParaRPr lang="en-US" sz="1000">
                        <a:latin typeface="Calibri"/>
                        <a:ea typeface="Calibri"/>
                        <a:cs typeface="Times New Roman"/>
                      </a:endParaRPr>
                    </a:p>
                  </a:txBody>
                  <a:tcPr marL="64673" marR="64673" marT="0" marB="0">
                    <a:cell3D prstMaterial="dkEdge">
                      <a:bevel prst="cross"/>
                      <a:lightRig rig="flood" dir="t"/>
                    </a:cell3D>
                  </a:tcPr>
                </a:tc>
              </a:tr>
              <a:tr h="303606">
                <a:tc>
                  <a:txBody>
                    <a:bodyPr/>
                    <a:lstStyle/>
                    <a:p>
                      <a:pPr marL="0" marR="0" algn="ctr">
                        <a:lnSpc>
                          <a:spcPct val="115000"/>
                        </a:lnSpc>
                        <a:spcBef>
                          <a:spcPts val="0"/>
                        </a:spcBef>
                        <a:spcAft>
                          <a:spcPts val="0"/>
                        </a:spcAft>
                      </a:pPr>
                      <a:r>
                        <a:rPr lang="en-US" sz="800"/>
                        <a:t>ar5</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0.8</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0.05</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0.85</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1</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0.05</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0.96</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1</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0.05</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0.96</a:t>
                      </a:r>
                      <a:endParaRPr lang="en-US" sz="1000">
                        <a:latin typeface="Calibri"/>
                        <a:ea typeface="Calibri"/>
                        <a:cs typeface="Times New Roman"/>
                      </a:endParaRPr>
                    </a:p>
                  </a:txBody>
                  <a:tcPr marL="64673" marR="64673" marT="0" marB="0">
                    <a:cell3D prstMaterial="dkEdge">
                      <a:bevel prst="cross"/>
                      <a:lightRig rig="flood" dir="t"/>
                    </a:cell3D>
                  </a:tcPr>
                </a:tc>
              </a:tr>
              <a:tr h="303606">
                <a:tc>
                  <a:txBody>
                    <a:bodyPr/>
                    <a:lstStyle/>
                    <a:p>
                      <a:pPr marL="0" marR="0" algn="ctr">
                        <a:lnSpc>
                          <a:spcPct val="115000"/>
                        </a:lnSpc>
                        <a:spcBef>
                          <a:spcPts val="0"/>
                        </a:spcBef>
                        <a:spcAft>
                          <a:spcPts val="0"/>
                        </a:spcAft>
                      </a:pPr>
                      <a:r>
                        <a:rPr lang="en-US" sz="800"/>
                        <a:t>ar6</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0.57</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0.12</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0.68</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0.66</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dirty="0"/>
                        <a:t>0.11</a:t>
                      </a:r>
                      <a:endParaRPr lang="en-US" sz="1000" dirty="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0.74</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1</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0.1</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0.92</a:t>
                      </a:r>
                      <a:endParaRPr lang="en-US" sz="1000">
                        <a:latin typeface="Calibri"/>
                        <a:ea typeface="Calibri"/>
                        <a:cs typeface="Times New Roman"/>
                      </a:endParaRPr>
                    </a:p>
                  </a:txBody>
                  <a:tcPr marL="64673" marR="64673" marT="0" marB="0">
                    <a:cell3D prstMaterial="dkEdge">
                      <a:bevel prst="cross"/>
                      <a:lightRig rig="flood" dir="t"/>
                    </a:cell3D>
                  </a:tcPr>
                </a:tc>
              </a:tr>
              <a:tr h="236955">
                <a:tc>
                  <a:txBody>
                    <a:bodyPr/>
                    <a:lstStyle/>
                    <a:p>
                      <a:pPr marL="0" marR="0" algn="ctr">
                        <a:lnSpc>
                          <a:spcPct val="115000"/>
                        </a:lnSpc>
                        <a:spcBef>
                          <a:spcPts val="0"/>
                        </a:spcBef>
                        <a:spcAft>
                          <a:spcPts val="0"/>
                        </a:spcAft>
                      </a:pPr>
                      <a:r>
                        <a:rPr lang="en-US" sz="800" dirty="0"/>
                        <a:t>Avg</a:t>
                      </a:r>
                      <a:endParaRPr lang="en-US" sz="1000" dirty="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0.74</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0.09</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dirty="0"/>
                        <a:t>0.78</a:t>
                      </a:r>
                      <a:endParaRPr lang="en-US" sz="1000" dirty="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0.84</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0.07</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0.72</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0.97</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a:t>0.08</a:t>
                      </a:r>
                      <a:endParaRPr lang="en-US" sz="1000">
                        <a:latin typeface="Calibri"/>
                        <a:ea typeface="Calibri"/>
                        <a:cs typeface="Times New Roman"/>
                      </a:endParaRPr>
                    </a:p>
                  </a:txBody>
                  <a:tcPr marL="64673" marR="64673" marT="0" marB="0">
                    <a:cell3D prstMaterial="dkEdge">
                      <a:bevel prst="cross"/>
                      <a:lightRig rig="flood" dir="t"/>
                    </a:cell3D>
                  </a:tcPr>
                </a:tc>
                <a:tc>
                  <a:txBody>
                    <a:bodyPr/>
                    <a:lstStyle/>
                    <a:p>
                      <a:pPr marL="0" marR="0" algn="ctr">
                        <a:lnSpc>
                          <a:spcPct val="115000"/>
                        </a:lnSpc>
                        <a:spcBef>
                          <a:spcPts val="0"/>
                        </a:spcBef>
                        <a:spcAft>
                          <a:spcPts val="0"/>
                        </a:spcAft>
                      </a:pPr>
                      <a:r>
                        <a:rPr lang="en-US" sz="800" dirty="0"/>
                        <a:t>0.94</a:t>
                      </a:r>
                      <a:endParaRPr lang="en-US" sz="1000" dirty="0">
                        <a:latin typeface="Calibri"/>
                        <a:ea typeface="Calibri"/>
                        <a:cs typeface="Times New Roman"/>
                      </a:endParaRPr>
                    </a:p>
                  </a:txBody>
                  <a:tcPr marL="64673" marR="64673" marT="0" marB="0">
                    <a:cell3D prstMaterial="dkEdge">
                      <a:bevel prst="cross"/>
                      <a:lightRig rig="flood" dir="t"/>
                    </a:cell3D>
                  </a:tcPr>
                </a:tc>
              </a:tr>
            </a:tbl>
          </a:graphicData>
        </a:graphic>
      </p:graphicFrame>
      <p:sp>
        <p:nvSpPr>
          <p:cNvPr id="17409" name="Rectangle 1"/>
          <p:cNvSpPr>
            <a:spLocks noChangeArrowheads="1"/>
          </p:cNvSpPr>
          <p:nvPr/>
        </p:nvSpPr>
        <p:spPr bwMode="auto">
          <a:xfrm>
            <a:off x="533400" y="685800"/>
            <a:ext cx="78486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ea typeface="Calibri" pitchFamily="34" charset="0"/>
                <a:cs typeface="Times New Roman" pitchFamily="18" charset="0"/>
              </a:rPr>
              <a:t>Experimental results of Experiment#1, Experiment#2 and Experiment#3</a:t>
            </a:r>
            <a:endParaRPr kumimoji="0" lang="en-US" sz="1600" b="0" i="0" u="none" strike="noStrike" cap="none" normalizeH="0" baseline="0" dirty="0" smtClean="0">
              <a:ln>
                <a:noFill/>
              </a:ln>
              <a:solidFill>
                <a:schemeClr val="tx1"/>
              </a:solidFill>
              <a:effectLst/>
              <a:latin typeface="+mj-lt"/>
              <a:cs typeface="Arial" pitchFamily="34" charset="0"/>
            </a:endParaRPr>
          </a:p>
        </p:txBody>
      </p:sp>
      <p:sp>
        <p:nvSpPr>
          <p:cNvPr id="15" name="TextBox 14"/>
          <p:cNvSpPr txBox="1"/>
          <p:nvPr/>
        </p:nvSpPr>
        <p:spPr>
          <a:xfrm>
            <a:off x="609600" y="3733800"/>
            <a:ext cx="8001000" cy="1938992"/>
          </a:xfrm>
          <a:prstGeom prst="rect">
            <a:avLst/>
          </a:prstGeom>
          <a:noFill/>
        </p:spPr>
        <p:txBody>
          <a:bodyPr wrap="square" rtlCol="0">
            <a:spAutoFit/>
          </a:bodyPr>
          <a:lstStyle/>
          <a:p>
            <a:pPr algn="just">
              <a:lnSpc>
                <a:spcPct val="150000"/>
              </a:lnSpc>
            </a:pPr>
            <a:r>
              <a:rPr lang="en-US" sz="2000" dirty="0" smtClean="0">
                <a:latin typeface="+mj-lt"/>
              </a:rPr>
              <a:t>Results has shown that our  proposed  technique improve software fault prediction process. To endorse the effectiveness of our proposed approach  we have  also perform a comparison of  our proposed approach with two other techniques proposed in literature.   </a:t>
            </a:r>
            <a:endParaRPr lang="en-US" sz="2000" dirty="0">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1" name="Picture 2" descr="siide bar"/>
          <p:cNvPicPr>
            <a:picLocks noGrp="1" noChangeAspect="1" noChangeArrowheads="1"/>
          </p:cNvPicPr>
          <p:nvPr>
            <p:ph idx="4294967295"/>
          </p:nvPr>
        </p:nvPicPr>
        <p:blipFill>
          <a:blip r:embed="rId3" cstate="print"/>
          <a:srcRect/>
          <a:stretch>
            <a:fillRect/>
          </a:stretch>
        </p:blipFill>
        <p:spPr>
          <a:xfrm>
            <a:off x="0" y="0"/>
            <a:ext cx="9144000" cy="685800"/>
          </a:xfrm>
          <a:noFill/>
        </p:spPr>
      </p:pic>
      <p:sp>
        <p:nvSpPr>
          <p:cNvPr id="17413" name="Rectangle 4"/>
          <p:cNvSpPr>
            <a:spLocks noGrp="1" noChangeArrowheads="1"/>
          </p:cNvSpPr>
          <p:nvPr>
            <p:ph type="title" idx="4294967295"/>
          </p:nvPr>
        </p:nvSpPr>
        <p:spPr>
          <a:xfrm>
            <a:off x="0" y="-69850"/>
            <a:ext cx="9144000" cy="838200"/>
          </a:xfrm>
        </p:spPr>
        <p:txBody>
          <a:bodyPr/>
          <a:lstStyle/>
          <a:p>
            <a:pPr eaLnBrk="1" hangingPunct="1"/>
            <a:r>
              <a:rPr lang="en-US" sz="4000" b="1" dirty="0" smtClean="0">
                <a:solidFill>
                  <a:schemeClr val="bg1"/>
                </a:solidFill>
                <a:latin typeface="Times New Roman" pitchFamily="18" charset="0"/>
              </a:rPr>
              <a:t>Conclusion </a:t>
            </a:r>
          </a:p>
        </p:txBody>
      </p:sp>
      <p:sp>
        <p:nvSpPr>
          <p:cNvPr id="17414" name="Rectangle 5"/>
          <p:cNvSpPr>
            <a:spLocks noGrp="1" noChangeArrowheads="1"/>
          </p:cNvSpPr>
          <p:nvPr>
            <p:ph type="body" sz="half" idx="4294967295"/>
          </p:nvPr>
        </p:nvSpPr>
        <p:spPr>
          <a:xfrm>
            <a:off x="0" y="1447800"/>
            <a:ext cx="8229600" cy="3429000"/>
          </a:xfrm>
        </p:spPr>
        <p:txBody>
          <a:bodyPr/>
          <a:lstStyle/>
          <a:p>
            <a:pPr eaLnBrk="1" hangingPunct="1">
              <a:buFontTx/>
              <a:buNone/>
            </a:pPr>
            <a:r>
              <a:rPr lang="en-US" sz="2000" dirty="0" smtClean="0">
                <a:latin typeface="Times New Roman" pitchFamily="18" charset="0"/>
                <a:cs typeface="Times New Roman" pitchFamily="18" charset="0"/>
              </a:rPr>
              <a:t>	</a:t>
            </a:r>
          </a:p>
        </p:txBody>
      </p:sp>
      <p:sp>
        <p:nvSpPr>
          <p:cNvPr id="17416"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2800"/>
          </a:p>
        </p:txBody>
      </p:sp>
      <p:sp>
        <p:nvSpPr>
          <p:cNvPr id="10" name="TextBox 9"/>
          <p:cNvSpPr txBox="1"/>
          <p:nvPr/>
        </p:nvSpPr>
        <p:spPr>
          <a:xfrm>
            <a:off x="533400" y="838200"/>
            <a:ext cx="8001000" cy="4801314"/>
          </a:xfrm>
          <a:prstGeom prst="rect">
            <a:avLst/>
          </a:prstGeom>
          <a:noFill/>
        </p:spPr>
        <p:txBody>
          <a:bodyPr wrap="square" rtlCol="0">
            <a:spAutoFit/>
          </a:bodyPr>
          <a:lstStyle/>
          <a:p>
            <a:pPr marL="342900" indent="-342900" algn="just" eaLnBrk="0" hangingPunct="0">
              <a:lnSpc>
                <a:spcPct val="150000"/>
              </a:lnSpc>
              <a:spcBef>
                <a:spcPct val="20000"/>
              </a:spcBef>
              <a:buFontTx/>
              <a:buChar char="•"/>
              <a:defRPr/>
            </a:pPr>
            <a:r>
              <a:rPr lang="en-US" sz="2000" kern="0" dirty="0" smtClean="0">
                <a:latin typeface="+mn-lt"/>
              </a:rPr>
              <a:t>Ensemble of classifier  improve the fault proneness prediction process.</a:t>
            </a:r>
          </a:p>
          <a:p>
            <a:pPr marL="342900" indent="-342900" algn="just" eaLnBrk="0" hangingPunct="0">
              <a:lnSpc>
                <a:spcPct val="150000"/>
              </a:lnSpc>
              <a:spcBef>
                <a:spcPct val="20000"/>
              </a:spcBef>
              <a:buFontTx/>
              <a:buChar char="•"/>
              <a:defRPr/>
            </a:pPr>
            <a:r>
              <a:rPr lang="en-US" sz="2000" kern="0" dirty="0" smtClean="0">
                <a:latin typeface="+mn-lt"/>
              </a:rPr>
              <a:t>Results has shown that our proposed model increase probability of detection and improve balance rate whereas greatly  reduce the probability of false alarms.</a:t>
            </a:r>
          </a:p>
          <a:p>
            <a:pPr marL="342900" indent="-342900" algn="just" eaLnBrk="0" hangingPunct="0">
              <a:lnSpc>
                <a:spcPct val="150000"/>
              </a:lnSpc>
              <a:spcBef>
                <a:spcPct val="20000"/>
              </a:spcBef>
              <a:buFontTx/>
              <a:buChar char="•"/>
              <a:defRPr/>
            </a:pPr>
            <a:r>
              <a:rPr lang="en-US" sz="2000" kern="0" dirty="0" smtClean="0">
                <a:latin typeface="+mn-lt"/>
              </a:rPr>
              <a:t>Our proposed technique can be used to remove the manual effort required in detection of faults in software testing </a:t>
            </a:r>
          </a:p>
          <a:p>
            <a:pPr marL="342900" indent="-342900" algn="just" eaLnBrk="0" hangingPunct="0">
              <a:lnSpc>
                <a:spcPct val="150000"/>
              </a:lnSpc>
              <a:spcBef>
                <a:spcPct val="20000"/>
              </a:spcBef>
              <a:buFontTx/>
              <a:buChar char="•"/>
              <a:defRPr/>
            </a:pPr>
            <a:r>
              <a:rPr lang="en-US" sz="2000" kern="0" dirty="0" smtClean="0">
                <a:latin typeface="+mn-lt"/>
              </a:rPr>
              <a:t>The results have revealed improvement in analyzing earlier rate of fault prediction in comparison of other existing techniques </a:t>
            </a:r>
          </a:p>
          <a:p>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3" name="Picture 2" descr="siide bar"/>
          <p:cNvPicPr>
            <a:picLocks noGrp="1" noChangeAspect="1" noChangeArrowheads="1"/>
          </p:cNvPicPr>
          <p:nvPr>
            <p:ph idx="4294967295"/>
          </p:nvPr>
        </p:nvPicPr>
        <p:blipFill>
          <a:blip r:embed="rId3" cstate="print"/>
          <a:srcRect/>
          <a:stretch>
            <a:fillRect/>
          </a:stretch>
        </p:blipFill>
        <p:spPr>
          <a:xfrm>
            <a:off x="0" y="0"/>
            <a:ext cx="9144000" cy="685800"/>
          </a:xfrm>
          <a:noFill/>
        </p:spPr>
      </p:pic>
      <p:sp>
        <p:nvSpPr>
          <p:cNvPr id="20485" name="Rectangle 4"/>
          <p:cNvSpPr>
            <a:spLocks noGrp="1" noChangeArrowheads="1"/>
          </p:cNvSpPr>
          <p:nvPr>
            <p:ph type="title" idx="4294967295"/>
          </p:nvPr>
        </p:nvSpPr>
        <p:spPr>
          <a:xfrm>
            <a:off x="0" y="-69850"/>
            <a:ext cx="9144000" cy="838200"/>
          </a:xfrm>
        </p:spPr>
        <p:txBody>
          <a:bodyPr/>
          <a:lstStyle/>
          <a:p>
            <a:pPr eaLnBrk="1" hangingPunct="1"/>
            <a:r>
              <a:rPr lang="en-US" sz="4000" b="1" smtClean="0">
                <a:solidFill>
                  <a:schemeClr val="bg1"/>
                </a:solidFill>
                <a:latin typeface="Times New Roman" pitchFamily="18" charset="0"/>
              </a:rPr>
              <a:t>References</a:t>
            </a:r>
          </a:p>
        </p:txBody>
      </p:sp>
      <p:sp>
        <p:nvSpPr>
          <p:cNvPr id="20486" name="Rectangle 5"/>
          <p:cNvSpPr>
            <a:spLocks noGrp="1" noChangeArrowheads="1"/>
          </p:cNvSpPr>
          <p:nvPr>
            <p:ph type="body" sz="half" idx="4294967295"/>
          </p:nvPr>
        </p:nvSpPr>
        <p:spPr>
          <a:xfrm>
            <a:off x="838200" y="609600"/>
            <a:ext cx="8305800" cy="5562600"/>
          </a:xfrm>
        </p:spPr>
        <p:txBody>
          <a:bodyPr/>
          <a:lstStyle/>
          <a:p>
            <a:pPr algn="just" eaLnBrk="1" hangingPunct="1">
              <a:buFontTx/>
              <a:buNone/>
            </a:pPr>
            <a:r>
              <a:rPr lang="en-US" sz="1400" dirty="0" smtClean="0">
                <a:cs typeface="Times New Roman" pitchFamily="18" charset="0"/>
              </a:rPr>
              <a:t>	</a:t>
            </a:r>
            <a:endParaRPr lang="en-US" sz="1400" dirty="0" smtClean="0"/>
          </a:p>
          <a:p>
            <a:pPr algn="just">
              <a:buFontTx/>
              <a:buNone/>
            </a:pPr>
            <a:endParaRPr lang="en-US" sz="1400" i="1" dirty="0" smtClean="0"/>
          </a:p>
          <a:p>
            <a:pPr algn="just">
              <a:buFontTx/>
              <a:buNone/>
            </a:pPr>
            <a:endParaRPr lang="en-US" sz="1400" dirty="0" smtClean="0"/>
          </a:p>
          <a:p>
            <a:pPr algn="just">
              <a:buFontTx/>
              <a:buNone/>
            </a:pPr>
            <a:endParaRPr lang="en-US" sz="1400" dirty="0" smtClean="0"/>
          </a:p>
          <a:p>
            <a:pPr algn="just">
              <a:buFontTx/>
              <a:buNone/>
            </a:pPr>
            <a:endParaRPr lang="en-US" sz="1400" dirty="0" smtClean="0"/>
          </a:p>
          <a:p>
            <a:pPr algn="just">
              <a:buFontTx/>
              <a:buNone/>
            </a:pPr>
            <a:endParaRPr lang="en-US" sz="1400" dirty="0" smtClean="0"/>
          </a:p>
          <a:p>
            <a:pPr algn="just">
              <a:buFontTx/>
              <a:buNone/>
            </a:pPr>
            <a:r>
              <a:rPr lang="en-US" sz="1400" dirty="0" smtClean="0"/>
              <a:t> </a:t>
            </a:r>
          </a:p>
          <a:p>
            <a:pPr algn="just">
              <a:buFontTx/>
              <a:buNone/>
            </a:pPr>
            <a:endParaRPr lang="en-US" sz="1400" dirty="0" smtClean="0"/>
          </a:p>
          <a:p>
            <a:pPr algn="just">
              <a:buFontTx/>
              <a:buNone/>
            </a:pPr>
            <a:endParaRPr lang="en-US" sz="1400" dirty="0" smtClean="0"/>
          </a:p>
          <a:p>
            <a:pPr algn="just" eaLnBrk="1" hangingPunct="1">
              <a:buFontTx/>
              <a:buNone/>
            </a:pPr>
            <a:r>
              <a:rPr lang="en-US" sz="1400" b="1" dirty="0" smtClean="0"/>
              <a:t>		</a:t>
            </a:r>
          </a:p>
        </p:txBody>
      </p:sp>
      <p:sp>
        <p:nvSpPr>
          <p:cNvPr id="20488"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2800"/>
          </a:p>
        </p:txBody>
      </p:sp>
      <p:sp>
        <p:nvSpPr>
          <p:cNvPr id="10" name="Rectangle 9"/>
          <p:cNvSpPr/>
          <p:nvPr/>
        </p:nvSpPr>
        <p:spPr>
          <a:xfrm>
            <a:off x="533400" y="685801"/>
            <a:ext cx="8153400" cy="6017032"/>
          </a:xfrm>
          <a:prstGeom prst="rect">
            <a:avLst/>
          </a:prstGeom>
        </p:spPr>
        <p:txBody>
          <a:bodyPr wrap="square">
            <a:spAutoFit/>
          </a:bodyPr>
          <a:lstStyle/>
          <a:p>
            <a:pPr lvl="0" algn="just">
              <a:lnSpc>
                <a:spcPct val="150000"/>
              </a:lnSpc>
              <a:buNone/>
            </a:pPr>
            <a:r>
              <a:rPr lang="en-GB" sz="1400" dirty="0" smtClean="0"/>
              <a:t>[1]. N.E.Fenton et al, Predicting software defect as in varying development lifecycles using Bayesian nets, Information and software Technology (2007).</a:t>
            </a:r>
            <a:endParaRPr lang="en-US" sz="1400" dirty="0" smtClean="0"/>
          </a:p>
          <a:p>
            <a:pPr algn="just">
              <a:lnSpc>
                <a:spcPct val="150000"/>
              </a:lnSpc>
              <a:buNone/>
            </a:pPr>
            <a:r>
              <a:rPr lang="en-GB" sz="1400" dirty="0" smtClean="0"/>
              <a:t>[2]. I. Gondra, Applying machine learning to software fault-proneness prediction. The Journal of   Systems and Software (2008).</a:t>
            </a:r>
          </a:p>
          <a:p>
            <a:pPr algn="just">
              <a:lnSpc>
                <a:spcPct val="150000"/>
              </a:lnSpc>
              <a:buNone/>
            </a:pPr>
            <a:r>
              <a:rPr lang="en-GB" sz="1400" dirty="0" smtClean="0"/>
              <a:t>[3]. C. Catal, Software fault prediction: A literature review and current trends. In Expert Systems with  Applications (2011).</a:t>
            </a:r>
          </a:p>
          <a:p>
            <a:pPr algn="just">
              <a:lnSpc>
                <a:spcPct val="150000"/>
              </a:lnSpc>
              <a:buNone/>
            </a:pPr>
            <a:r>
              <a:rPr lang="en-GB" sz="1400" dirty="0" smtClean="0"/>
              <a:t>[4]. D.Gray et al, The Misuse of the NASA Metrics Data Program Data Sets for Automated Software  Defect Prediction (2010).</a:t>
            </a:r>
          </a:p>
          <a:p>
            <a:pPr algn="just">
              <a:lnSpc>
                <a:spcPct val="150000"/>
              </a:lnSpc>
              <a:buNone/>
            </a:pPr>
            <a:r>
              <a:rPr lang="en-GB" sz="1400" dirty="0" smtClean="0"/>
              <a:t>[5]. </a:t>
            </a:r>
            <a:r>
              <a:rPr lang="en-US" sz="1400" dirty="0" smtClean="0"/>
              <a:t>A.Tosun et al , Reducing False Alarms in Software Defect Prediction by Decision </a:t>
            </a:r>
            <a:r>
              <a:rPr lang="en-US" sz="1400" dirty="0" err="1" smtClean="0"/>
              <a:t>ThresholdOptimization</a:t>
            </a:r>
            <a:r>
              <a:rPr lang="en-US" sz="1400" dirty="0" smtClean="0"/>
              <a:t>, Third International </a:t>
            </a:r>
            <a:r>
              <a:rPr lang="en-US" sz="1400" dirty="0" err="1" smtClean="0"/>
              <a:t>Symposiumm</a:t>
            </a:r>
            <a:r>
              <a:rPr lang="en-US" sz="1400" dirty="0" smtClean="0"/>
              <a:t> on Empirical Software Engineering and Measurement (2009).</a:t>
            </a:r>
            <a:endParaRPr lang="en-GB" sz="1400" dirty="0" smtClean="0"/>
          </a:p>
          <a:p>
            <a:pPr algn="just">
              <a:lnSpc>
                <a:spcPct val="150000"/>
              </a:lnSpc>
              <a:buNone/>
            </a:pPr>
            <a:r>
              <a:rPr lang="en-GB" sz="1400" dirty="0" smtClean="0"/>
              <a:t>[6]. T.M. Khoshgoftarr et al, Attribute Selection and Imbalanced Data: Problems in software Defect  Prediction. In 22</a:t>
            </a:r>
            <a:r>
              <a:rPr lang="en-GB" sz="1400" baseline="30000" dirty="0" smtClean="0"/>
              <a:t>nd </a:t>
            </a:r>
            <a:r>
              <a:rPr lang="en-GB" sz="1400" dirty="0" smtClean="0"/>
              <a:t>International Conference on Tools with Artificial Intelligence (2010).</a:t>
            </a:r>
            <a:endParaRPr lang="en-US" sz="1400" dirty="0" smtClean="0"/>
          </a:p>
          <a:p>
            <a:pPr algn="just">
              <a:lnSpc>
                <a:spcPct val="150000"/>
              </a:lnSpc>
              <a:buNone/>
            </a:pPr>
            <a:r>
              <a:rPr lang="en-GB" sz="1400" dirty="0" smtClean="0"/>
              <a:t>[7]. Q.Wang et al, Feature Selection and Clustering in Software Quality Prediction. Evaluation and  Assessment in Software Engineering (2007).</a:t>
            </a:r>
          </a:p>
          <a:p>
            <a:pPr algn="just">
              <a:lnSpc>
                <a:spcPct val="150000"/>
              </a:lnSpc>
            </a:pPr>
            <a:r>
              <a:rPr lang="en-GB" sz="1400" dirty="0" smtClean="0"/>
              <a:t>[8]. N.E.Fenton, A Critique of Software Defect Prediction Models. In IEEE Transaction on Software  Engineering (1999).</a:t>
            </a:r>
          </a:p>
          <a:p>
            <a:pPr algn="just">
              <a:lnSpc>
                <a:spcPct val="150000"/>
              </a:lnSpc>
              <a:buNone/>
            </a:pPr>
            <a:endParaRPr lang="en-GB" sz="1400" dirty="0" smtClean="0"/>
          </a:p>
          <a:p>
            <a:pPr>
              <a:buNone/>
            </a:pPr>
            <a:endParaRPr lang="en-US" sz="1400" dirty="0" smtClean="0"/>
          </a:p>
          <a:p>
            <a:pPr>
              <a:buNone/>
            </a:pPr>
            <a:r>
              <a:rPr lang="en-GB" sz="1400" dirty="0" smtClean="0"/>
              <a:t> </a:t>
            </a:r>
            <a:endParaRPr lang="en-US"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7" name="Picture 2" descr="siide bar"/>
          <p:cNvPicPr>
            <a:picLocks noGrp="1" noChangeAspect="1" noChangeArrowheads="1"/>
          </p:cNvPicPr>
          <p:nvPr>
            <p:ph idx="4294967295"/>
          </p:nvPr>
        </p:nvPicPr>
        <p:blipFill>
          <a:blip r:embed="rId3" cstate="print"/>
          <a:srcRect/>
          <a:stretch>
            <a:fillRect/>
          </a:stretch>
        </p:blipFill>
        <p:spPr>
          <a:xfrm>
            <a:off x="0" y="0"/>
            <a:ext cx="9144000" cy="685800"/>
          </a:xfrm>
          <a:noFill/>
        </p:spPr>
      </p:pic>
      <p:sp>
        <p:nvSpPr>
          <p:cNvPr id="21509" name="Rectangle 4"/>
          <p:cNvSpPr>
            <a:spLocks noGrp="1" noChangeArrowheads="1"/>
          </p:cNvSpPr>
          <p:nvPr>
            <p:ph type="title" idx="4294967295"/>
          </p:nvPr>
        </p:nvSpPr>
        <p:spPr>
          <a:xfrm>
            <a:off x="0" y="-69850"/>
            <a:ext cx="9144000" cy="838200"/>
          </a:xfrm>
        </p:spPr>
        <p:txBody>
          <a:bodyPr/>
          <a:lstStyle/>
          <a:p>
            <a:pPr eaLnBrk="1" hangingPunct="1"/>
            <a:r>
              <a:rPr lang="en-US" sz="4000" b="1" smtClean="0">
                <a:solidFill>
                  <a:schemeClr val="bg1"/>
                </a:solidFill>
                <a:latin typeface="Times New Roman" pitchFamily="18" charset="0"/>
              </a:rPr>
              <a:t>References</a:t>
            </a:r>
          </a:p>
        </p:txBody>
      </p:sp>
      <p:sp>
        <p:nvSpPr>
          <p:cNvPr id="21510" name="Rectangle 5"/>
          <p:cNvSpPr>
            <a:spLocks noGrp="1" noChangeArrowheads="1"/>
          </p:cNvSpPr>
          <p:nvPr>
            <p:ph type="body" sz="half" idx="4294967295"/>
          </p:nvPr>
        </p:nvSpPr>
        <p:spPr>
          <a:xfrm>
            <a:off x="228600" y="609600"/>
            <a:ext cx="8915400" cy="5410200"/>
          </a:xfrm>
        </p:spPr>
        <p:txBody>
          <a:bodyPr/>
          <a:lstStyle/>
          <a:p>
            <a:pPr eaLnBrk="1" hangingPunct="1">
              <a:buFontTx/>
              <a:buNone/>
            </a:pPr>
            <a:r>
              <a:rPr lang="en-US" sz="1400" dirty="0" smtClean="0">
                <a:cs typeface="Times New Roman" pitchFamily="18" charset="0"/>
              </a:rPr>
              <a:t>	</a:t>
            </a:r>
            <a:endParaRPr lang="en-US" sz="1400" i="1" dirty="0" smtClean="0"/>
          </a:p>
          <a:p>
            <a:pPr>
              <a:buFontTx/>
              <a:buNone/>
            </a:pPr>
            <a:endParaRPr lang="en-US" sz="1400" i="1" dirty="0" smtClean="0"/>
          </a:p>
          <a:p>
            <a:pPr>
              <a:buFontTx/>
              <a:buNone/>
            </a:pPr>
            <a:endParaRPr lang="en-US" sz="1400" dirty="0" smtClean="0"/>
          </a:p>
          <a:p>
            <a:pPr>
              <a:buFontTx/>
              <a:buNone/>
            </a:pPr>
            <a:endParaRPr lang="en-US" sz="1400" dirty="0" smtClean="0"/>
          </a:p>
          <a:p>
            <a:pPr>
              <a:buFontTx/>
              <a:buNone/>
            </a:pPr>
            <a:endParaRPr lang="en-US" sz="1400" dirty="0" smtClean="0"/>
          </a:p>
          <a:p>
            <a:pPr>
              <a:buFontTx/>
              <a:buNone/>
            </a:pPr>
            <a:endParaRPr lang="en-US" sz="1400" dirty="0" smtClean="0"/>
          </a:p>
          <a:p>
            <a:pPr>
              <a:buFontTx/>
              <a:buNone/>
            </a:pPr>
            <a:r>
              <a:rPr lang="en-US" sz="1400" dirty="0" smtClean="0"/>
              <a:t> </a:t>
            </a:r>
          </a:p>
          <a:p>
            <a:pPr>
              <a:buFontTx/>
              <a:buNone/>
            </a:pPr>
            <a:endParaRPr lang="en-US" sz="1400" dirty="0" smtClean="0"/>
          </a:p>
          <a:p>
            <a:pPr>
              <a:buFontTx/>
              <a:buNone/>
            </a:pPr>
            <a:endParaRPr lang="en-US" sz="1400" dirty="0" smtClean="0"/>
          </a:p>
          <a:p>
            <a:pPr eaLnBrk="1" hangingPunct="1">
              <a:buFontTx/>
              <a:buNone/>
            </a:pPr>
            <a:r>
              <a:rPr lang="en-US" sz="1400" b="1" dirty="0" smtClean="0"/>
              <a:t>		</a:t>
            </a:r>
          </a:p>
        </p:txBody>
      </p:sp>
      <p:sp>
        <p:nvSpPr>
          <p:cNvPr id="21512"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2800"/>
          </a:p>
        </p:txBody>
      </p:sp>
      <p:sp>
        <p:nvSpPr>
          <p:cNvPr id="10" name="Rectangle 9"/>
          <p:cNvSpPr/>
          <p:nvPr/>
        </p:nvSpPr>
        <p:spPr>
          <a:xfrm>
            <a:off x="533400" y="685800"/>
            <a:ext cx="7772400" cy="5770811"/>
          </a:xfrm>
          <a:prstGeom prst="rect">
            <a:avLst/>
          </a:prstGeom>
        </p:spPr>
        <p:txBody>
          <a:bodyPr wrap="square">
            <a:spAutoFit/>
          </a:bodyPr>
          <a:lstStyle/>
          <a:p>
            <a:pPr algn="just">
              <a:lnSpc>
                <a:spcPct val="150000"/>
              </a:lnSpc>
              <a:buNone/>
            </a:pPr>
            <a:r>
              <a:rPr lang="en-GB" sz="1400" dirty="0" smtClean="0"/>
              <a:t>[9].  Z.Li et al</a:t>
            </a:r>
            <a:r>
              <a:rPr lang="en-US" sz="1400" dirty="0" smtClean="0"/>
              <a:t>, </a:t>
            </a:r>
            <a:r>
              <a:rPr lang="en-GB" sz="1400" dirty="0" smtClean="0"/>
              <a:t>A practical</a:t>
            </a:r>
            <a:r>
              <a:rPr lang="en-US" sz="1400" dirty="0" smtClean="0"/>
              <a:t> method for the software fault-prediction. In international conference on  Information reuse and integration (2007).</a:t>
            </a:r>
          </a:p>
          <a:p>
            <a:pPr algn="just">
              <a:lnSpc>
                <a:spcPct val="150000"/>
              </a:lnSpc>
              <a:buNone/>
            </a:pPr>
            <a:r>
              <a:rPr lang="en-GB" sz="1400" dirty="0" smtClean="0"/>
              <a:t>[10]. Emma et al , The prediction of fault classes using object oriented design metrics . Journal of  Systems and Software (2001).</a:t>
            </a:r>
          </a:p>
          <a:p>
            <a:pPr algn="just">
              <a:lnSpc>
                <a:spcPct val="150000"/>
              </a:lnSpc>
              <a:buNone/>
            </a:pPr>
            <a:r>
              <a:rPr lang="en-GB" sz="1400" dirty="0" smtClean="0"/>
              <a:t>[11]. J. </a:t>
            </a:r>
            <a:r>
              <a:rPr lang="en-GB" sz="1400" dirty="0" err="1" smtClean="0"/>
              <a:t>Zheng</a:t>
            </a:r>
            <a:r>
              <a:rPr lang="en-GB" sz="1400" dirty="0" smtClean="0"/>
              <a:t>, Cost sensitive boosting neural networks for software defect prediction. Journal Expert Systems and Applications (2010).</a:t>
            </a:r>
          </a:p>
          <a:p>
            <a:pPr algn="just">
              <a:lnSpc>
                <a:spcPct val="150000"/>
              </a:lnSpc>
              <a:buNone/>
            </a:pPr>
            <a:r>
              <a:rPr lang="en-GB" sz="1400" dirty="0" smtClean="0"/>
              <a:t>[12]. A.Carvalho et al, A symbolic fault prediction model based on multi-objective practical swarm Optimization. The Journal of Systems and Software (2010).</a:t>
            </a:r>
          </a:p>
          <a:p>
            <a:pPr algn="just">
              <a:lnSpc>
                <a:spcPct val="150000"/>
              </a:lnSpc>
              <a:buNone/>
            </a:pPr>
            <a:r>
              <a:rPr lang="en-GB" sz="1400" dirty="0" smtClean="0"/>
              <a:t>[13]. D. </a:t>
            </a:r>
            <a:r>
              <a:rPr lang="en-US" sz="1400" dirty="0" smtClean="0"/>
              <a:t>Rodriguez et al, Searching for Rules to find Defective Modules in Unbalanced Data Sets. In </a:t>
            </a:r>
            <a:r>
              <a:rPr lang="en-GB" sz="1400" dirty="0" smtClean="0"/>
              <a:t>Proceedings of 1st  International Symposium on Search Based Software   Engineering (2009).</a:t>
            </a:r>
            <a:endParaRPr lang="en-US" sz="1400" dirty="0" smtClean="0"/>
          </a:p>
          <a:p>
            <a:pPr algn="just">
              <a:lnSpc>
                <a:spcPct val="150000"/>
              </a:lnSpc>
              <a:buNone/>
            </a:pPr>
            <a:r>
              <a:rPr lang="en-GB" sz="1400" dirty="0" smtClean="0"/>
              <a:t>[14]. P.S.Sandhu et al, A Genetic Algorithm Based Classification Approach for Finding Fault Prone  Classes. In Proceedings of World Academy of Science Engineering and Technology (2009).</a:t>
            </a:r>
          </a:p>
          <a:p>
            <a:pPr>
              <a:lnSpc>
                <a:spcPct val="150000"/>
              </a:lnSpc>
            </a:pPr>
            <a:r>
              <a:rPr lang="en-GB" sz="1400" dirty="0" smtClean="0"/>
              <a:t>[15]. </a:t>
            </a:r>
            <a:r>
              <a:rPr lang="en-GB" sz="1400" dirty="0" err="1" smtClean="0"/>
              <a:t>A.T.Misrih</a:t>
            </a:r>
            <a:r>
              <a:rPr lang="en-GB" sz="1400" dirty="0" smtClean="0"/>
              <a:t> et al, </a:t>
            </a:r>
            <a:r>
              <a:rPr lang="en-US" sz="1400" dirty="0" smtClean="0"/>
              <a:t>An industrial case study of classifier ensembles for locating software defects.  The Software Qual J DOI 10.1007/s11219-010-9128-1 (2011).</a:t>
            </a:r>
          </a:p>
          <a:p>
            <a:pPr>
              <a:lnSpc>
                <a:spcPct val="150000"/>
              </a:lnSpc>
            </a:pPr>
            <a:r>
              <a:rPr lang="en-US" sz="1400" dirty="0" smtClean="0"/>
              <a:t>[16]. A. T. </a:t>
            </a:r>
            <a:r>
              <a:rPr lang="en-US" sz="1400" dirty="0" err="1" smtClean="0"/>
              <a:t>Mısırh</a:t>
            </a:r>
            <a:r>
              <a:rPr lang="en-US" sz="1400" dirty="0" smtClean="0"/>
              <a:t> et al, An industrial case study of classifier ensembles for locating software defects, </a:t>
            </a:r>
            <a:r>
              <a:rPr lang="en-US" sz="1400" i="1" dirty="0" smtClean="0"/>
              <a:t>Journal Software Quality Control ,Volume 19 Issue 3, September 2011, 515-536 .</a:t>
            </a:r>
            <a:endParaRPr lang="en-US" sz="1400" dirty="0" smtClean="0"/>
          </a:p>
          <a:p>
            <a:pPr>
              <a:lnSpc>
                <a:spcPct val="150000"/>
              </a:lnSpc>
            </a:pPr>
            <a:endParaRPr lang="en-US" sz="1400" dirty="0" smtClean="0"/>
          </a:p>
          <a:p>
            <a:pPr>
              <a:buNone/>
            </a:pP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3" name="Rectangle 5"/>
          <p:cNvSpPr>
            <a:spLocks noGrp="1" noChangeArrowheads="1"/>
          </p:cNvSpPr>
          <p:nvPr>
            <p:ph type="title"/>
          </p:nvPr>
        </p:nvSpPr>
        <p:spPr>
          <a:xfrm>
            <a:off x="685800" y="1524000"/>
            <a:ext cx="8001000" cy="838200"/>
          </a:xfrm>
        </p:spPr>
        <p:txBody>
          <a:bodyPr>
            <a:normAutofit fontScale="90000"/>
          </a:bodyPr>
          <a:lstStyle/>
          <a:p>
            <a:pPr eaLnBrk="1" hangingPunct="1"/>
            <a:r>
              <a:rPr lang="en-US" sz="4000" smtClean="0">
                <a:solidFill>
                  <a:schemeClr val="tx1"/>
                </a:solidFill>
              </a:rPr>
              <a:t/>
            </a:r>
            <a:br>
              <a:rPr lang="en-US" sz="4000" smtClean="0">
                <a:solidFill>
                  <a:schemeClr val="tx1"/>
                </a:solidFill>
              </a:rPr>
            </a:br>
            <a:r>
              <a:rPr lang="en-US" sz="4000" smtClean="0">
                <a:solidFill>
                  <a:schemeClr val="tx1"/>
                </a:solidFill>
              </a:rPr>
              <a:t/>
            </a:r>
            <a:br>
              <a:rPr lang="en-US" sz="4000" smtClean="0">
                <a:solidFill>
                  <a:schemeClr val="tx1"/>
                </a:solidFill>
              </a:rPr>
            </a:br>
            <a:r>
              <a:rPr lang="en-US" sz="4000" smtClean="0">
                <a:solidFill>
                  <a:schemeClr val="tx1"/>
                </a:solidFill>
              </a:rPr>
              <a:t/>
            </a:r>
            <a:br>
              <a:rPr lang="en-US" sz="4000" smtClean="0">
                <a:solidFill>
                  <a:schemeClr val="tx1"/>
                </a:solidFill>
              </a:rPr>
            </a:br>
            <a:r>
              <a:rPr lang="en-US" sz="4000" smtClean="0">
                <a:solidFill>
                  <a:schemeClr val="tx1"/>
                </a:solidFill>
              </a:rPr>
              <a:t/>
            </a:r>
            <a:br>
              <a:rPr lang="en-US" sz="4000" smtClean="0">
                <a:solidFill>
                  <a:schemeClr val="tx1"/>
                </a:solidFill>
              </a:rPr>
            </a:br>
            <a:r>
              <a:rPr lang="en-US" sz="4000" smtClean="0">
                <a:solidFill>
                  <a:schemeClr val="tx1"/>
                </a:solidFill>
              </a:rPr>
              <a:t/>
            </a:r>
            <a:br>
              <a:rPr lang="en-US" sz="4000" smtClean="0">
                <a:solidFill>
                  <a:schemeClr val="tx1"/>
                </a:solidFill>
              </a:rPr>
            </a:br>
            <a:r>
              <a:rPr lang="en-US" sz="8800" smtClean="0">
                <a:solidFill>
                  <a:schemeClr val="tx1"/>
                </a:solidFill>
              </a:rPr>
              <a:t>Q &amp; A</a:t>
            </a:r>
          </a:p>
        </p:txBody>
      </p:sp>
      <p:pic>
        <p:nvPicPr>
          <p:cNvPr id="22531" name="Picture 2" descr="siide bar"/>
          <p:cNvPicPr>
            <a:picLocks noGrp="1" noChangeAspect="1" noChangeArrowheads="1"/>
          </p:cNvPicPr>
          <p:nvPr>
            <p:ph sz="half" idx="2"/>
          </p:nvPr>
        </p:nvPicPr>
        <p:blipFill>
          <a:blip r:embed="rId3" cstate="print"/>
          <a:srcRect/>
          <a:stretch>
            <a:fillRect/>
          </a:stretch>
        </p:blipFill>
        <p:spPr>
          <a:xfrm>
            <a:off x="0" y="0"/>
            <a:ext cx="9144000" cy="685800"/>
          </a:xfrm>
          <a:noFill/>
        </p:spPr>
      </p:pic>
      <p:pic>
        <p:nvPicPr>
          <p:cNvPr id="22532" name="Picture 4" descr="siide bar"/>
          <p:cNvPicPr>
            <a:picLocks noChangeAspect="1" noChangeArrowheads="1"/>
          </p:cNvPicPr>
          <p:nvPr/>
        </p:nvPicPr>
        <p:blipFill>
          <a:blip r:embed="rId3" cstate="print"/>
          <a:srcRect/>
          <a:stretch>
            <a:fillRect/>
          </a:stretch>
        </p:blipFill>
        <p:spPr bwMode="auto">
          <a:xfrm>
            <a:off x="0" y="6491288"/>
            <a:ext cx="9144000" cy="381000"/>
          </a:xfrm>
          <a:prstGeom prst="rect">
            <a:avLst/>
          </a:prstGeom>
          <a:noFill/>
          <a:ln w="9525">
            <a:noFill/>
            <a:miter lim="800000"/>
            <a:headEnd/>
            <a:tailEnd/>
          </a:ln>
        </p:spPr>
      </p:pic>
      <p:sp>
        <p:nvSpPr>
          <p:cNvPr id="22534" name="Text Box 6"/>
          <p:cNvSpPr txBox="1">
            <a:spLocks noChangeArrowheads="1"/>
          </p:cNvSpPr>
          <p:nvPr/>
        </p:nvSpPr>
        <p:spPr bwMode="auto">
          <a:xfrm>
            <a:off x="0" y="0"/>
            <a:ext cx="9144000" cy="366713"/>
          </a:xfrm>
          <a:prstGeom prst="rect">
            <a:avLst/>
          </a:prstGeom>
          <a:noFill/>
          <a:ln w="9525">
            <a:noFill/>
            <a:miter lim="800000"/>
            <a:headEnd/>
            <a:tailEnd/>
          </a:ln>
        </p:spPr>
        <p:txBody>
          <a:bodyPr>
            <a:spAutoFit/>
          </a:bodyPr>
          <a:lstStyle/>
          <a:p>
            <a:pPr>
              <a:spcBef>
                <a:spcPct val="50000"/>
              </a:spcBef>
            </a:pPr>
            <a:endParaRPr lang="en-US" sz="1800">
              <a:latin typeface="Arial" pitchFamily="34" charset="0"/>
            </a:endParaRPr>
          </a:p>
        </p:txBody>
      </p:sp>
      <p:sp>
        <p:nvSpPr>
          <p:cNvPr id="22535" name="Line 7"/>
          <p:cNvSpPr>
            <a:spLocks noChangeShapeType="1"/>
          </p:cNvSpPr>
          <p:nvPr/>
        </p:nvSpPr>
        <p:spPr bwMode="auto">
          <a:xfrm>
            <a:off x="0" y="6481763"/>
            <a:ext cx="9144000" cy="0"/>
          </a:xfrm>
          <a:prstGeom prst="line">
            <a:avLst/>
          </a:prstGeom>
          <a:noFill/>
          <a:ln w="44450">
            <a:solidFill>
              <a:srgbClr val="006AFF"/>
            </a:solidFill>
            <a:round/>
            <a:headEnd/>
            <a:tailEnd/>
          </a:ln>
        </p:spPr>
        <p:txBody>
          <a:bodyPr/>
          <a:lstStyle/>
          <a:p>
            <a:endParaRPr lang="en-US"/>
          </a:p>
        </p:txBody>
      </p:sp>
      <p:sp>
        <p:nvSpPr>
          <p:cNvPr id="22536" name="Text Box 9"/>
          <p:cNvSpPr txBox="1">
            <a:spLocks noChangeArrowheads="1"/>
          </p:cNvSpPr>
          <p:nvPr/>
        </p:nvSpPr>
        <p:spPr bwMode="auto">
          <a:xfrm>
            <a:off x="0" y="6477000"/>
            <a:ext cx="9144000" cy="228600"/>
          </a:xfrm>
          <a:prstGeom prst="rect">
            <a:avLst/>
          </a:prstGeom>
          <a:noFill/>
          <a:ln w="9525">
            <a:noFill/>
            <a:miter lim="800000"/>
            <a:headEnd/>
            <a:tailEnd/>
          </a:ln>
        </p:spPr>
        <p:txBody>
          <a:bodyPr>
            <a:spAutoFit/>
          </a:bodyPr>
          <a:lstStyle/>
          <a:p>
            <a:pPr>
              <a:spcBef>
                <a:spcPct val="50000"/>
              </a:spcBef>
            </a:pPr>
            <a:endParaRPr lang="en-US" sz="900" u="sng">
              <a:latin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title"/>
          </p:nvPr>
        </p:nvSpPr>
        <p:spPr>
          <a:xfrm>
            <a:off x="533400" y="2438400"/>
            <a:ext cx="8001000" cy="1600200"/>
          </a:xfrm>
        </p:spPr>
        <p:txBody>
          <a:bodyPr>
            <a:normAutofit fontScale="90000"/>
          </a:bodyPr>
          <a:lstStyle/>
          <a:p>
            <a:pPr eaLnBrk="1" hangingPunct="1"/>
            <a:r>
              <a:rPr lang="en-US" sz="4000" dirty="0" smtClean="0">
                <a:solidFill>
                  <a:schemeClr val="tx1"/>
                </a:solidFill>
              </a:rPr>
              <a:t/>
            </a:r>
            <a:br>
              <a:rPr lang="en-US" sz="4000" dirty="0" smtClean="0">
                <a:solidFill>
                  <a:schemeClr val="tx1"/>
                </a:solidFill>
              </a:rPr>
            </a:br>
            <a:r>
              <a:rPr lang="en-US" sz="4000" dirty="0" smtClean="0">
                <a:solidFill>
                  <a:schemeClr val="tx1"/>
                </a:solidFill>
              </a:rPr>
              <a:t/>
            </a:r>
            <a:br>
              <a:rPr lang="en-US" sz="4000" dirty="0" smtClean="0">
                <a:solidFill>
                  <a:schemeClr val="tx1"/>
                </a:solidFill>
              </a:rPr>
            </a:br>
            <a:r>
              <a:rPr lang="en-US" sz="4000" dirty="0" smtClean="0">
                <a:solidFill>
                  <a:schemeClr val="tx1"/>
                </a:solidFill>
              </a:rPr>
              <a:t/>
            </a:r>
            <a:br>
              <a:rPr lang="en-US" sz="4000" dirty="0" smtClean="0">
                <a:solidFill>
                  <a:schemeClr val="tx1"/>
                </a:solidFill>
              </a:rPr>
            </a:br>
            <a:r>
              <a:rPr lang="en-US" sz="6600" b="1" dirty="0" smtClean="0">
                <a:solidFill>
                  <a:schemeClr val="tx1"/>
                </a:solidFill>
                <a:latin typeface="Monotype Corsiva" pitchFamily="66" charset="0"/>
              </a:rPr>
              <a:t>THANKYOU</a:t>
            </a:r>
            <a:r>
              <a:rPr lang="en-US" sz="6600" dirty="0" smtClean="0">
                <a:solidFill>
                  <a:schemeClr val="tx1"/>
                </a:solidFill>
              </a:rPr>
              <a:t/>
            </a:r>
            <a:br>
              <a:rPr lang="en-US" sz="6600" dirty="0" smtClean="0">
                <a:solidFill>
                  <a:schemeClr val="tx1"/>
                </a:solidFill>
              </a:rPr>
            </a:br>
            <a:r>
              <a:rPr lang="en-US" sz="4000" dirty="0" smtClean="0">
                <a:solidFill>
                  <a:schemeClr val="tx1"/>
                </a:solidFill>
              </a:rPr>
              <a:t/>
            </a:r>
            <a:br>
              <a:rPr lang="en-US" sz="4000" dirty="0" smtClean="0">
                <a:solidFill>
                  <a:schemeClr val="tx1"/>
                </a:solidFill>
              </a:rPr>
            </a:br>
            <a:endParaRPr lang="en-US" sz="8800" dirty="0" smtClean="0">
              <a:solidFill>
                <a:schemeClr val="tx1"/>
              </a:solidFill>
            </a:endParaRPr>
          </a:p>
        </p:txBody>
      </p:sp>
      <p:pic>
        <p:nvPicPr>
          <p:cNvPr id="22531" name="Picture 2" descr="siide bar"/>
          <p:cNvPicPr>
            <a:picLocks noGrp="1" noChangeAspect="1" noChangeArrowheads="1"/>
          </p:cNvPicPr>
          <p:nvPr>
            <p:ph sz="half" idx="2"/>
          </p:nvPr>
        </p:nvPicPr>
        <p:blipFill>
          <a:blip r:embed="rId3" cstate="print"/>
          <a:srcRect/>
          <a:stretch>
            <a:fillRect/>
          </a:stretch>
        </p:blipFill>
        <p:spPr>
          <a:xfrm>
            <a:off x="0" y="0"/>
            <a:ext cx="9144000" cy="685800"/>
          </a:xfrm>
          <a:noFill/>
        </p:spPr>
      </p:pic>
      <p:pic>
        <p:nvPicPr>
          <p:cNvPr id="22532" name="Picture 4" descr="siide bar"/>
          <p:cNvPicPr>
            <a:picLocks noChangeAspect="1" noChangeArrowheads="1"/>
          </p:cNvPicPr>
          <p:nvPr/>
        </p:nvPicPr>
        <p:blipFill>
          <a:blip r:embed="rId3" cstate="print"/>
          <a:srcRect/>
          <a:stretch>
            <a:fillRect/>
          </a:stretch>
        </p:blipFill>
        <p:spPr bwMode="auto">
          <a:xfrm>
            <a:off x="0" y="6491288"/>
            <a:ext cx="9144000" cy="381000"/>
          </a:xfrm>
          <a:prstGeom prst="rect">
            <a:avLst/>
          </a:prstGeom>
          <a:noFill/>
          <a:ln w="9525">
            <a:noFill/>
            <a:miter lim="800000"/>
            <a:headEnd/>
            <a:tailEnd/>
          </a:ln>
        </p:spPr>
      </p:pic>
      <p:sp>
        <p:nvSpPr>
          <p:cNvPr id="22534" name="Text Box 6"/>
          <p:cNvSpPr txBox="1">
            <a:spLocks noChangeArrowheads="1"/>
          </p:cNvSpPr>
          <p:nvPr/>
        </p:nvSpPr>
        <p:spPr bwMode="auto">
          <a:xfrm>
            <a:off x="0" y="0"/>
            <a:ext cx="9144000" cy="366713"/>
          </a:xfrm>
          <a:prstGeom prst="rect">
            <a:avLst/>
          </a:prstGeom>
          <a:noFill/>
          <a:ln w="9525">
            <a:noFill/>
            <a:miter lim="800000"/>
            <a:headEnd/>
            <a:tailEnd/>
          </a:ln>
        </p:spPr>
        <p:txBody>
          <a:bodyPr>
            <a:spAutoFit/>
          </a:bodyPr>
          <a:lstStyle/>
          <a:p>
            <a:pPr>
              <a:spcBef>
                <a:spcPct val="50000"/>
              </a:spcBef>
            </a:pPr>
            <a:endParaRPr lang="en-US" sz="1800">
              <a:latin typeface="Arial" pitchFamily="34" charset="0"/>
            </a:endParaRPr>
          </a:p>
        </p:txBody>
      </p:sp>
      <p:sp>
        <p:nvSpPr>
          <p:cNvPr id="22535" name="Line 7"/>
          <p:cNvSpPr>
            <a:spLocks noChangeShapeType="1"/>
          </p:cNvSpPr>
          <p:nvPr/>
        </p:nvSpPr>
        <p:spPr bwMode="auto">
          <a:xfrm>
            <a:off x="0" y="6481763"/>
            <a:ext cx="9144000" cy="0"/>
          </a:xfrm>
          <a:prstGeom prst="line">
            <a:avLst/>
          </a:prstGeom>
          <a:noFill/>
          <a:ln w="44450">
            <a:solidFill>
              <a:srgbClr val="006AFF"/>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Content Placeholder 3"/>
          <p:cNvGraphicFramePr>
            <a:graphicFrameLocks/>
          </p:cNvGraphicFramePr>
          <p:nvPr/>
        </p:nvGraphicFramePr>
        <p:xfrm>
          <a:off x="685800" y="1295400"/>
          <a:ext cx="7848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descr="siide bar"/>
          <p:cNvPicPr>
            <a:picLocks noChangeAspect="1" noChangeArrowheads="1"/>
          </p:cNvPicPr>
          <p:nvPr/>
        </p:nvPicPr>
        <p:blipFill>
          <a:blip r:embed="rId7" cstate="print"/>
          <a:srcRect/>
          <a:stretch>
            <a:fillRect/>
          </a:stretch>
        </p:blipFill>
        <p:spPr bwMode="auto">
          <a:xfrm>
            <a:off x="0" y="0"/>
            <a:ext cx="9144000" cy="685800"/>
          </a:xfrm>
          <a:prstGeom prst="rect">
            <a:avLst/>
          </a:prstGeom>
          <a:noFill/>
          <a:ln w="9525">
            <a:noFill/>
            <a:miter lim="800000"/>
            <a:headEnd/>
            <a:tailEnd/>
          </a:ln>
        </p:spPr>
      </p:pic>
      <p:sp>
        <p:nvSpPr>
          <p:cNvPr id="7" name="Title 6"/>
          <p:cNvSpPr>
            <a:spLocks noGrp="1"/>
          </p:cNvSpPr>
          <p:nvPr>
            <p:ph type="title"/>
          </p:nvPr>
        </p:nvSpPr>
        <p:spPr>
          <a:xfrm>
            <a:off x="457200" y="0"/>
            <a:ext cx="8229600" cy="838200"/>
          </a:xfrm>
        </p:spPr>
        <p:txBody>
          <a:bodyPr>
            <a:normAutofit/>
          </a:bodyPr>
          <a:lstStyle/>
          <a:p>
            <a:r>
              <a:rPr lang="en-US" sz="4000" dirty="0" smtClean="0">
                <a:solidFill>
                  <a:schemeClr val="bg1"/>
                </a:solidFill>
              </a:rPr>
              <a:t>Defect Prediction Techniques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5" name="Rectangle 4"/>
          <p:cNvSpPr>
            <a:spLocks noGrp="1" noChangeArrowheads="1"/>
          </p:cNvSpPr>
          <p:nvPr>
            <p:ph type="title"/>
          </p:nvPr>
        </p:nvSpPr>
        <p:spPr>
          <a:xfrm>
            <a:off x="0" y="-69850"/>
            <a:ext cx="9144000" cy="838200"/>
          </a:xfrm>
        </p:spPr>
        <p:txBody>
          <a:bodyPr/>
          <a:lstStyle/>
          <a:p>
            <a:pPr eaLnBrk="1" hangingPunct="1">
              <a:buFont typeface="Wingdings" pitchFamily="2" charset="2"/>
              <a:buNone/>
            </a:pPr>
            <a:r>
              <a:rPr lang="en-US" sz="4000" smtClean="0">
                <a:solidFill>
                  <a:schemeClr val="bg1"/>
                </a:solidFill>
              </a:rPr>
              <a:t>Problem Statement</a:t>
            </a:r>
            <a:endParaRPr lang="en-US" sz="4000" b="1" smtClean="0">
              <a:solidFill>
                <a:schemeClr val="bg1"/>
              </a:solidFill>
            </a:endParaRPr>
          </a:p>
        </p:txBody>
      </p:sp>
      <p:sp>
        <p:nvSpPr>
          <p:cNvPr id="5126" name="Rectangle 5"/>
          <p:cNvSpPr>
            <a:spLocks noGrp="1" noChangeArrowheads="1"/>
          </p:cNvSpPr>
          <p:nvPr>
            <p:ph type="body" sz="half" idx="1"/>
          </p:nvPr>
        </p:nvSpPr>
        <p:spPr>
          <a:xfrm>
            <a:off x="609600" y="914400"/>
            <a:ext cx="8229600" cy="5334000"/>
          </a:xfrm>
        </p:spPr>
        <p:txBody>
          <a:bodyPr/>
          <a:lstStyle/>
          <a:p>
            <a:pPr>
              <a:lnSpc>
                <a:spcPct val="150000"/>
              </a:lnSpc>
            </a:pPr>
            <a:r>
              <a:rPr lang="en-US" sz="2200" dirty="0" smtClean="0"/>
              <a:t>Currently , most of the existing techniques  do not deal with </a:t>
            </a:r>
          </a:p>
          <a:p>
            <a:pPr lvl="1">
              <a:lnSpc>
                <a:spcPct val="150000"/>
              </a:lnSpc>
            </a:pPr>
            <a:r>
              <a:rPr lang="en-US" sz="1800" dirty="0" smtClean="0"/>
              <a:t>Outlier detection [6]</a:t>
            </a:r>
          </a:p>
          <a:p>
            <a:pPr lvl="1">
              <a:lnSpc>
                <a:spcPct val="150000"/>
              </a:lnSpc>
            </a:pPr>
            <a:r>
              <a:rPr lang="en-US" sz="1800" dirty="0" smtClean="0"/>
              <a:t>Appropriate selection of  software metrics [5,6]</a:t>
            </a:r>
          </a:p>
          <a:p>
            <a:pPr>
              <a:lnSpc>
                <a:spcPct val="150000"/>
              </a:lnSpc>
            </a:pPr>
            <a:r>
              <a:rPr lang="en-US" sz="2400" dirty="0" smtClean="0"/>
              <a:t>Research Questions</a:t>
            </a:r>
            <a:endParaRPr lang="en-US" sz="2200" dirty="0" smtClean="0"/>
          </a:p>
          <a:p>
            <a:pPr lvl="1">
              <a:buNone/>
            </a:pPr>
            <a:r>
              <a:rPr lang="en-US" sz="1600" dirty="0" smtClean="0"/>
              <a:t>											</a:t>
            </a:r>
          </a:p>
          <a:p>
            <a:pPr algn="just">
              <a:defRPr/>
            </a:pPr>
            <a:endParaRPr lang="en-US" sz="2000" dirty="0" smtClean="0"/>
          </a:p>
        </p:txBody>
      </p:sp>
      <p:graphicFrame>
        <p:nvGraphicFramePr>
          <p:cNvPr id="10" name="Content Placeholder 3"/>
          <p:cNvGraphicFramePr>
            <a:graphicFrameLocks noGrp="1"/>
          </p:cNvGraphicFramePr>
          <p:nvPr>
            <p:ph sz="half" idx="2"/>
            <p:extLst>
              <p:ext uri="{D42A27DB-BD31-4B8C-83A1-F6EECF244321}">
                <p14:modId xmlns:p14="http://schemas.microsoft.com/office/powerpoint/2010/main" val="1067162721"/>
              </p:ext>
            </p:extLst>
          </p:nvPr>
        </p:nvGraphicFramePr>
        <p:xfrm>
          <a:off x="1143000" y="3717023"/>
          <a:ext cx="7315200" cy="2971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3" name="Picture 2" descr="siide bar"/>
          <p:cNvPicPr>
            <a:picLocks noGrp="1" noChangeAspect="1" noChangeArrowheads="1"/>
          </p:cNvPicPr>
          <p:nvPr>
            <p:ph idx="4294967295"/>
          </p:nvPr>
        </p:nvPicPr>
        <p:blipFill>
          <a:blip r:embed="rId8" cstate="print"/>
          <a:srcRect/>
          <a:stretch>
            <a:fillRect/>
          </a:stretch>
        </p:blipFill>
        <p:spPr>
          <a:xfrm>
            <a:off x="0" y="0"/>
            <a:ext cx="9144000" cy="685800"/>
          </a:xfrm>
          <a:noFill/>
        </p:spPr>
      </p:pic>
      <p:sp>
        <p:nvSpPr>
          <p:cNvPr id="10248" name="Text Box 8"/>
          <p:cNvSpPr txBox="1">
            <a:spLocks noChangeArrowheads="1"/>
          </p:cNvSpPr>
          <p:nvPr/>
        </p:nvSpPr>
        <p:spPr bwMode="auto">
          <a:xfrm>
            <a:off x="8813800" y="6224588"/>
            <a:ext cx="330200" cy="457200"/>
          </a:xfrm>
          <a:prstGeom prst="rect">
            <a:avLst/>
          </a:prstGeom>
          <a:noFill/>
          <a:ln w="9525">
            <a:noFill/>
            <a:miter lim="800000"/>
            <a:headEnd/>
            <a:tailEnd/>
          </a:ln>
        </p:spPr>
        <p:txBody>
          <a:bodyPr>
            <a:spAutoFit/>
          </a:bodyPr>
          <a:lstStyle/>
          <a:p>
            <a:pPr>
              <a:spcBef>
                <a:spcPct val="50000"/>
              </a:spcBef>
            </a:pPr>
            <a:endParaRPr lang="en-US" sz="2400" b="1">
              <a:latin typeface="Garamond"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9" name="Rectangle 4"/>
          <p:cNvSpPr>
            <a:spLocks noGrp="1" noChangeArrowheads="1"/>
          </p:cNvSpPr>
          <p:nvPr>
            <p:ph type="title"/>
          </p:nvPr>
        </p:nvSpPr>
        <p:spPr>
          <a:xfrm>
            <a:off x="0" y="-69850"/>
            <a:ext cx="9144000" cy="838200"/>
          </a:xfrm>
        </p:spPr>
        <p:txBody>
          <a:bodyPr/>
          <a:lstStyle/>
          <a:p>
            <a:pPr eaLnBrk="1" hangingPunct="1">
              <a:buFont typeface="Wingdings" pitchFamily="2" charset="2"/>
              <a:buNone/>
            </a:pPr>
            <a:r>
              <a:rPr lang="en-US" sz="4000" dirty="0" smtClean="0">
                <a:solidFill>
                  <a:schemeClr val="bg1"/>
                </a:solidFill>
              </a:rPr>
              <a:t>Proposed Solution </a:t>
            </a:r>
            <a:endParaRPr lang="en-US" sz="4000" b="1" dirty="0" smtClean="0">
              <a:solidFill>
                <a:schemeClr val="bg1"/>
              </a:solidFill>
              <a:latin typeface="Times New Roman" pitchFamily="18" charset="0"/>
            </a:endParaRPr>
          </a:p>
        </p:txBody>
      </p:sp>
      <p:sp>
        <p:nvSpPr>
          <p:cNvPr id="16390" name="Rectangle 5"/>
          <p:cNvSpPr>
            <a:spLocks noGrp="1" noChangeArrowheads="1"/>
          </p:cNvSpPr>
          <p:nvPr>
            <p:ph type="body" sz="half" idx="1"/>
          </p:nvPr>
        </p:nvSpPr>
        <p:spPr>
          <a:xfrm>
            <a:off x="457200" y="762000"/>
            <a:ext cx="8305800" cy="5486400"/>
          </a:xfrm>
        </p:spPr>
        <p:txBody>
          <a:bodyPr>
            <a:normAutofit lnSpcReduction="10000"/>
          </a:bodyPr>
          <a:lstStyle/>
          <a:p>
            <a:pPr algn="just">
              <a:lnSpc>
                <a:spcPct val="150000"/>
              </a:lnSpc>
            </a:pPr>
            <a:r>
              <a:rPr lang="en-US" sz="1800" b="1" dirty="0" smtClean="0"/>
              <a:t>Step1:</a:t>
            </a:r>
          </a:p>
          <a:p>
            <a:pPr lvl="1" algn="just">
              <a:lnSpc>
                <a:spcPct val="150000"/>
              </a:lnSpc>
            </a:pPr>
            <a:r>
              <a:rPr lang="en-US" sz="1400" dirty="0" smtClean="0"/>
              <a:t>First we have applied Correlation Base Filter Selection  (CFS) for the appropriate Selection of software metrics.</a:t>
            </a:r>
          </a:p>
          <a:p>
            <a:pPr algn="just">
              <a:lnSpc>
                <a:spcPct val="150000"/>
              </a:lnSpc>
            </a:pPr>
            <a:r>
              <a:rPr lang="en-US" sz="1800" b="1" dirty="0" smtClean="0"/>
              <a:t> Step2:</a:t>
            </a:r>
          </a:p>
          <a:p>
            <a:pPr lvl="1" algn="just">
              <a:lnSpc>
                <a:spcPct val="150000"/>
              </a:lnSpc>
            </a:pPr>
            <a:r>
              <a:rPr lang="en-US" sz="1400" dirty="0" smtClean="0"/>
              <a:t>Apply Synthetic Minority Over-sampling Technique (SMOTE) to deal with class imbalance</a:t>
            </a:r>
          </a:p>
          <a:p>
            <a:pPr algn="just">
              <a:lnSpc>
                <a:spcPct val="150000"/>
              </a:lnSpc>
            </a:pPr>
            <a:r>
              <a:rPr lang="en-US" sz="1800" b="1" dirty="0" smtClean="0"/>
              <a:t>Step3:</a:t>
            </a:r>
          </a:p>
          <a:p>
            <a:pPr lvl="1" algn="just">
              <a:lnSpc>
                <a:spcPct val="150000"/>
              </a:lnSpc>
            </a:pPr>
            <a:r>
              <a:rPr lang="en-US" sz="1400" dirty="0" smtClean="0"/>
              <a:t>After </a:t>
            </a:r>
            <a:r>
              <a:rPr lang="en-US" sz="1400" dirty="0" smtClean="0"/>
              <a:t>preprocessing  we have divided Data set in to two datasets one for training and other for testing in ratio of 30/70.</a:t>
            </a:r>
          </a:p>
          <a:p>
            <a:pPr algn="just">
              <a:lnSpc>
                <a:spcPct val="150000"/>
              </a:lnSpc>
            </a:pPr>
            <a:r>
              <a:rPr lang="en-US" sz="1800" b="1" dirty="0" smtClean="0"/>
              <a:t>Step4:</a:t>
            </a:r>
          </a:p>
          <a:p>
            <a:pPr lvl="1" algn="just">
              <a:lnSpc>
                <a:spcPct val="150000"/>
              </a:lnSpc>
            </a:pPr>
            <a:r>
              <a:rPr lang="en-US" sz="1400" dirty="0" smtClean="0"/>
              <a:t>The base classifier have been  trained with training datasets and weights are assigned to the classifier on the basis of its output i.e. high weights are assigned to the classifier’s that give high accuracy.</a:t>
            </a:r>
          </a:p>
        </p:txBody>
      </p:sp>
      <p:pic>
        <p:nvPicPr>
          <p:cNvPr id="16387" name="Picture 2" descr="siide bar"/>
          <p:cNvPicPr>
            <a:picLocks noGrp="1" noChangeAspect="1" noChangeArrowheads="1"/>
          </p:cNvPicPr>
          <p:nvPr>
            <p:ph sz="half" idx="2"/>
          </p:nvPr>
        </p:nvPicPr>
        <p:blipFill>
          <a:blip r:embed="rId3" cstate="print"/>
          <a:srcRect/>
          <a:stretch>
            <a:fillRect/>
          </a:stretch>
        </p:blipFill>
        <p:spPr>
          <a:xfrm>
            <a:off x="0" y="0"/>
            <a:ext cx="9144000" cy="685800"/>
          </a:xfrm>
          <a:noFill/>
        </p:spPr>
      </p:pic>
      <p:sp>
        <p:nvSpPr>
          <p:cNvPr id="16391" name="Text Box 9"/>
          <p:cNvSpPr txBox="1">
            <a:spLocks noChangeArrowheads="1"/>
          </p:cNvSpPr>
          <p:nvPr/>
        </p:nvSpPr>
        <p:spPr bwMode="auto">
          <a:xfrm>
            <a:off x="8813800" y="6224588"/>
            <a:ext cx="330200" cy="457200"/>
          </a:xfrm>
          <a:prstGeom prst="rect">
            <a:avLst/>
          </a:prstGeom>
          <a:noFill/>
          <a:ln w="9525">
            <a:noFill/>
            <a:miter lim="800000"/>
            <a:headEnd/>
            <a:tailEnd/>
          </a:ln>
        </p:spPr>
        <p:txBody>
          <a:bodyPr>
            <a:spAutoFit/>
          </a:bodyPr>
          <a:lstStyle/>
          <a:p>
            <a:pPr>
              <a:spcBef>
                <a:spcPct val="50000"/>
              </a:spcBef>
            </a:pPr>
            <a:endParaRPr lang="en-US" sz="2400" b="1">
              <a:latin typeface="Garamond" pitchFamily="18" charset="0"/>
            </a:endParaRPr>
          </a:p>
        </p:txBody>
      </p:sp>
      <p:sp>
        <p:nvSpPr>
          <p:cNvPr id="2" name="TextBox 1"/>
          <p:cNvSpPr txBox="1"/>
          <p:nvPr/>
        </p:nvSpPr>
        <p:spPr>
          <a:xfrm>
            <a:off x="0" y="0"/>
            <a:ext cx="7239000" cy="523220"/>
          </a:xfrm>
          <a:prstGeom prst="rect">
            <a:avLst/>
          </a:prstGeom>
          <a:noFill/>
        </p:spPr>
        <p:txBody>
          <a:bodyPr wrap="square" rtlCol="0">
            <a:spAutoFit/>
          </a:bodyPr>
          <a:lstStyle/>
          <a:p>
            <a:pPr algn="ctr"/>
            <a:r>
              <a:rPr lang="en-US" sz="2800" b="1" dirty="0" smtClean="0"/>
              <a:t>Experimental Setup</a:t>
            </a:r>
            <a:endParaRPr lang="en-US" sz="28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9" name="Rectangle 4"/>
          <p:cNvSpPr>
            <a:spLocks noGrp="1" noChangeArrowheads="1"/>
          </p:cNvSpPr>
          <p:nvPr>
            <p:ph type="title"/>
          </p:nvPr>
        </p:nvSpPr>
        <p:spPr>
          <a:xfrm>
            <a:off x="0" y="-69850"/>
            <a:ext cx="9144000" cy="838200"/>
          </a:xfrm>
        </p:spPr>
        <p:txBody>
          <a:bodyPr/>
          <a:lstStyle/>
          <a:p>
            <a:pPr eaLnBrk="1" hangingPunct="1">
              <a:buFont typeface="Wingdings" pitchFamily="2" charset="2"/>
              <a:buNone/>
            </a:pPr>
            <a:r>
              <a:rPr lang="en-US" sz="4000" dirty="0" smtClean="0">
                <a:solidFill>
                  <a:schemeClr val="bg1"/>
                </a:solidFill>
              </a:rPr>
              <a:t>Proposed Solution</a:t>
            </a:r>
            <a:endParaRPr lang="en-US" sz="4000" b="1" dirty="0" smtClean="0">
              <a:solidFill>
                <a:schemeClr val="bg1"/>
              </a:solidFill>
              <a:latin typeface="Times New Roman" pitchFamily="18" charset="0"/>
            </a:endParaRPr>
          </a:p>
        </p:txBody>
      </p:sp>
      <p:sp>
        <p:nvSpPr>
          <p:cNvPr id="16390" name="Rectangle 5"/>
          <p:cNvSpPr>
            <a:spLocks noGrp="1" noChangeArrowheads="1"/>
          </p:cNvSpPr>
          <p:nvPr>
            <p:ph type="body" sz="half" idx="1"/>
          </p:nvPr>
        </p:nvSpPr>
        <p:spPr>
          <a:xfrm>
            <a:off x="457200" y="762000"/>
            <a:ext cx="8305800" cy="5486400"/>
          </a:xfrm>
        </p:spPr>
        <p:txBody>
          <a:bodyPr>
            <a:normAutofit fontScale="92500" lnSpcReduction="10000"/>
          </a:bodyPr>
          <a:lstStyle/>
          <a:p>
            <a:pPr algn="just">
              <a:lnSpc>
                <a:spcPct val="150000"/>
              </a:lnSpc>
            </a:pPr>
            <a:r>
              <a:rPr lang="en-US" sz="1800" b="1" dirty="0" smtClean="0"/>
              <a:t>Step5:</a:t>
            </a:r>
          </a:p>
          <a:p>
            <a:pPr lvl="1" algn="just">
              <a:lnSpc>
                <a:spcPct val="150000"/>
              </a:lnSpc>
            </a:pPr>
            <a:r>
              <a:rPr lang="en-US" sz="1400" dirty="0" smtClean="0"/>
              <a:t>Weights of the majority voting classifier have been optimized using GA.</a:t>
            </a:r>
          </a:p>
          <a:p>
            <a:pPr algn="just">
              <a:lnSpc>
                <a:spcPct val="150000"/>
              </a:lnSpc>
            </a:pPr>
            <a:r>
              <a:rPr lang="en-US" sz="1800" b="1" dirty="0" smtClean="0"/>
              <a:t>Step6:</a:t>
            </a:r>
          </a:p>
          <a:p>
            <a:pPr lvl="1" algn="just">
              <a:lnSpc>
                <a:spcPct val="150000"/>
              </a:lnSpc>
            </a:pPr>
            <a:r>
              <a:rPr lang="en-US" sz="1400" dirty="0" smtClean="0"/>
              <a:t>GA start with N number of selected classifiers output.</a:t>
            </a:r>
          </a:p>
          <a:p>
            <a:pPr algn="just">
              <a:lnSpc>
                <a:spcPct val="150000"/>
              </a:lnSpc>
            </a:pPr>
            <a:r>
              <a:rPr lang="en-US" sz="1800" b="1" dirty="0" smtClean="0"/>
              <a:t>Step7:</a:t>
            </a:r>
          </a:p>
          <a:p>
            <a:pPr lvl="1" algn="just">
              <a:lnSpc>
                <a:spcPct val="150000"/>
              </a:lnSpc>
            </a:pPr>
            <a:r>
              <a:rPr lang="en-US" sz="1400" dirty="0" smtClean="0"/>
              <a:t>Initial population of the GA has been evaluated by the fitness function , which is set on error rate.</a:t>
            </a:r>
          </a:p>
          <a:p>
            <a:pPr algn="just">
              <a:lnSpc>
                <a:spcPct val="150000"/>
              </a:lnSpc>
            </a:pPr>
            <a:r>
              <a:rPr lang="en-US" sz="1800" b="1" dirty="0" smtClean="0"/>
              <a:t>Step8:</a:t>
            </a:r>
          </a:p>
          <a:p>
            <a:pPr lvl="1" algn="just">
              <a:lnSpc>
                <a:spcPct val="150000"/>
              </a:lnSpc>
            </a:pPr>
            <a:r>
              <a:rPr lang="en-US" sz="1400" dirty="0" smtClean="0"/>
              <a:t>New generation of GA best fitted chromosomes have been selected to maintain the best error rate achieved throughout the evolution process.</a:t>
            </a:r>
          </a:p>
          <a:p>
            <a:pPr algn="just">
              <a:lnSpc>
                <a:spcPct val="150000"/>
              </a:lnSpc>
            </a:pPr>
            <a:r>
              <a:rPr lang="en-US" sz="1800" b="1" dirty="0" smtClean="0"/>
              <a:t>Step9:</a:t>
            </a:r>
          </a:p>
          <a:p>
            <a:pPr lvl="1" algn="just">
              <a:lnSpc>
                <a:spcPct val="150000"/>
              </a:lnSpc>
            </a:pPr>
            <a:r>
              <a:rPr lang="en-US" sz="1400" dirty="0" smtClean="0"/>
              <a:t>Termination of the GA has been  set as the maximum no. of generation reaches or population converge to satisfactory solution.</a:t>
            </a:r>
          </a:p>
        </p:txBody>
      </p:sp>
      <p:pic>
        <p:nvPicPr>
          <p:cNvPr id="16387" name="Picture 2" descr="siide bar"/>
          <p:cNvPicPr>
            <a:picLocks noGrp="1" noChangeAspect="1" noChangeArrowheads="1"/>
          </p:cNvPicPr>
          <p:nvPr>
            <p:ph sz="half" idx="2"/>
          </p:nvPr>
        </p:nvPicPr>
        <p:blipFill>
          <a:blip r:embed="rId3" cstate="print"/>
          <a:srcRect/>
          <a:stretch>
            <a:fillRect/>
          </a:stretch>
        </p:blipFill>
        <p:spPr>
          <a:xfrm>
            <a:off x="0" y="0"/>
            <a:ext cx="9144000" cy="685800"/>
          </a:xfrm>
          <a:noFill/>
        </p:spPr>
      </p:pic>
      <p:sp>
        <p:nvSpPr>
          <p:cNvPr id="16391" name="Text Box 9"/>
          <p:cNvSpPr txBox="1">
            <a:spLocks noChangeArrowheads="1"/>
          </p:cNvSpPr>
          <p:nvPr/>
        </p:nvSpPr>
        <p:spPr bwMode="auto">
          <a:xfrm>
            <a:off x="8813800" y="6224588"/>
            <a:ext cx="330200" cy="457200"/>
          </a:xfrm>
          <a:prstGeom prst="rect">
            <a:avLst/>
          </a:prstGeom>
          <a:noFill/>
          <a:ln w="9525">
            <a:noFill/>
            <a:miter lim="800000"/>
            <a:headEnd/>
            <a:tailEnd/>
          </a:ln>
        </p:spPr>
        <p:txBody>
          <a:bodyPr>
            <a:spAutoFit/>
          </a:bodyPr>
          <a:lstStyle/>
          <a:p>
            <a:pPr>
              <a:spcBef>
                <a:spcPct val="50000"/>
              </a:spcBef>
            </a:pPr>
            <a:endParaRPr lang="en-US" sz="2400" b="1">
              <a:latin typeface="Garamond" pitchFamily="18" charset="0"/>
            </a:endParaRPr>
          </a:p>
        </p:txBody>
      </p:sp>
      <p:sp>
        <p:nvSpPr>
          <p:cNvPr id="9" name="TextBox 8"/>
          <p:cNvSpPr txBox="1"/>
          <p:nvPr/>
        </p:nvSpPr>
        <p:spPr>
          <a:xfrm>
            <a:off x="0" y="0"/>
            <a:ext cx="7239000" cy="523220"/>
          </a:xfrm>
          <a:prstGeom prst="rect">
            <a:avLst/>
          </a:prstGeom>
          <a:noFill/>
        </p:spPr>
        <p:txBody>
          <a:bodyPr wrap="square" rtlCol="0">
            <a:spAutoFit/>
          </a:bodyPr>
          <a:lstStyle/>
          <a:p>
            <a:pPr algn="ctr"/>
            <a:r>
              <a:rPr lang="en-US" sz="2800" b="1" dirty="0" smtClean="0"/>
              <a:t>Experimental Setup</a:t>
            </a:r>
            <a:endParaRPr lang="en-US" sz="28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SMOTE: A State-of-the-Art Resampling Approach </a:t>
            </a:r>
          </a:p>
        </p:txBody>
      </p:sp>
      <p:sp>
        <p:nvSpPr>
          <p:cNvPr id="8195" name="Rectangle 3"/>
          <p:cNvSpPr>
            <a:spLocks noGrp="1" noChangeArrowheads="1"/>
          </p:cNvSpPr>
          <p:nvPr>
            <p:ph idx="1"/>
          </p:nvPr>
        </p:nvSpPr>
        <p:spPr>
          <a:xfrm>
            <a:off x="864382" y="2489200"/>
            <a:ext cx="7605542" cy="3530600"/>
          </a:xfrm>
        </p:spPr>
        <p:txBody>
          <a:bodyPr>
            <a:normAutofit/>
          </a:bodyPr>
          <a:lstStyle/>
          <a:p>
            <a:pPr>
              <a:lnSpc>
                <a:spcPct val="90000"/>
              </a:lnSpc>
            </a:pPr>
            <a:r>
              <a:rPr lang="en-US" sz="2200" dirty="0"/>
              <a:t>SMOTE stands for Synthetic Minority Oversampling Technique. </a:t>
            </a:r>
          </a:p>
          <a:p>
            <a:pPr>
              <a:lnSpc>
                <a:spcPct val="90000"/>
              </a:lnSpc>
            </a:pPr>
            <a:r>
              <a:rPr lang="en-US" sz="2200" dirty="0"/>
              <a:t>It is a technique designed by Chawla, Hall, &amp; </a:t>
            </a:r>
            <a:r>
              <a:rPr lang="en-US" sz="2200" dirty="0" err="1"/>
              <a:t>Kegelmeyer</a:t>
            </a:r>
            <a:r>
              <a:rPr lang="en-US" sz="2200" dirty="0"/>
              <a:t>  in 2002.</a:t>
            </a:r>
          </a:p>
          <a:p>
            <a:pPr>
              <a:lnSpc>
                <a:spcPct val="90000"/>
              </a:lnSpc>
            </a:pPr>
            <a:r>
              <a:rPr lang="en-US" sz="2200" dirty="0"/>
              <a:t>It combines Informed Oversampling of the minority class with Random </a:t>
            </a:r>
            <a:r>
              <a:rPr lang="en-US" sz="2200" dirty="0" err="1"/>
              <a:t>Undersampling</a:t>
            </a:r>
            <a:r>
              <a:rPr lang="en-US" sz="2200" dirty="0"/>
              <a:t>        of the majority class.</a:t>
            </a:r>
          </a:p>
          <a:p>
            <a:pPr>
              <a:lnSpc>
                <a:spcPct val="90000"/>
              </a:lnSpc>
              <a:buFont typeface="Symbol" panose="05050102010706020507" pitchFamily="18" charset="2"/>
              <a:buNone/>
            </a:pPr>
            <a:endParaRPr lang="en-US" sz="2200" dirty="0"/>
          </a:p>
        </p:txBody>
      </p:sp>
      <p:sp>
        <p:nvSpPr>
          <p:cNvPr id="6" name="Slide Number Placeholder 5"/>
          <p:cNvSpPr>
            <a:spLocks noGrp="1"/>
          </p:cNvSpPr>
          <p:nvPr>
            <p:ph type="sldNum" sz="quarter" idx="12"/>
          </p:nvPr>
        </p:nvSpPr>
        <p:spPr/>
        <p:txBody>
          <a:bodyPr/>
          <a:lstStyle/>
          <a:p>
            <a:fld id="{9EF570BE-AD5C-418A-9511-50E1519114C9}" type="slidenum">
              <a:rPr lang="en-US"/>
              <a:pPr/>
              <a:t>7</a:t>
            </a:fld>
            <a:endParaRPr lang="en-US"/>
          </a:p>
        </p:txBody>
      </p:sp>
    </p:spTree>
    <p:extLst>
      <p:ext uri="{BB962C8B-B14F-4D97-AF65-F5344CB8AC3E}">
        <p14:creationId xmlns:p14="http://schemas.microsoft.com/office/powerpoint/2010/main" val="489735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SMOTE’s Informed Oversampling Procedure II</a:t>
            </a:r>
          </a:p>
        </p:txBody>
      </p:sp>
      <p:sp>
        <p:nvSpPr>
          <p:cNvPr id="31747" name="Rectangle 3"/>
          <p:cNvSpPr>
            <a:spLocks noGrp="1" noChangeArrowheads="1"/>
          </p:cNvSpPr>
          <p:nvPr>
            <p:ph idx="1"/>
          </p:nvPr>
        </p:nvSpPr>
        <p:spPr>
          <a:xfrm>
            <a:off x="533400" y="2209800"/>
            <a:ext cx="8610600" cy="4267200"/>
          </a:xfrm>
        </p:spPr>
        <p:txBody>
          <a:bodyPr>
            <a:normAutofit/>
          </a:bodyPr>
          <a:lstStyle/>
          <a:p>
            <a:r>
              <a:rPr lang="en-US" sz="2800" dirty="0"/>
              <a:t>For each minority Sample</a:t>
            </a:r>
          </a:p>
          <a:p>
            <a:pPr lvl="1"/>
            <a:r>
              <a:rPr lang="en-US" sz="2400" dirty="0"/>
              <a:t>Find its k-nearest minority </a:t>
            </a:r>
            <a:r>
              <a:rPr lang="en-US" sz="2400" dirty="0" err="1"/>
              <a:t>neighbours</a:t>
            </a:r>
            <a:endParaRPr lang="en-US" sz="2400" dirty="0"/>
          </a:p>
          <a:p>
            <a:pPr lvl="1"/>
            <a:r>
              <a:rPr lang="en-US" sz="2400" dirty="0"/>
              <a:t>Randomly select j of these </a:t>
            </a:r>
            <a:r>
              <a:rPr lang="en-US" sz="2400" dirty="0" err="1"/>
              <a:t>neighbours</a:t>
            </a:r>
            <a:endParaRPr lang="en-US" sz="2400" dirty="0"/>
          </a:p>
          <a:p>
            <a:pPr lvl="1"/>
            <a:r>
              <a:rPr lang="en-US" sz="2400" dirty="0"/>
              <a:t>Randomly generate synthetic samples along the lines joining the minority sample and its j selected </a:t>
            </a:r>
            <a:r>
              <a:rPr lang="en-US" sz="2400" dirty="0" err="1"/>
              <a:t>neighbours</a:t>
            </a:r>
            <a:endParaRPr lang="en-US" sz="2400" dirty="0"/>
          </a:p>
          <a:p>
            <a:pPr lvl="1">
              <a:buFontTx/>
              <a:buNone/>
            </a:pPr>
            <a:r>
              <a:rPr lang="en-US" sz="2400" dirty="0"/>
              <a:t>(j depends on the amount of oversampling desired) </a:t>
            </a:r>
          </a:p>
        </p:txBody>
      </p:sp>
      <p:sp>
        <p:nvSpPr>
          <p:cNvPr id="6" name="Slide Number Placeholder 5"/>
          <p:cNvSpPr>
            <a:spLocks noGrp="1"/>
          </p:cNvSpPr>
          <p:nvPr>
            <p:ph type="sldNum" sz="quarter" idx="12"/>
          </p:nvPr>
        </p:nvSpPr>
        <p:spPr/>
        <p:txBody>
          <a:bodyPr/>
          <a:lstStyle/>
          <a:p>
            <a:fld id="{1F929AC5-F572-46DC-8B8C-635EA150946A}" type="slidenum">
              <a:rPr lang="en-US"/>
              <a:pPr/>
              <a:t>8</a:t>
            </a:fld>
            <a:endParaRPr lang="en-US"/>
          </a:p>
        </p:txBody>
      </p:sp>
    </p:spTree>
    <p:extLst>
      <p:ext uri="{BB962C8B-B14F-4D97-AF65-F5344CB8AC3E}">
        <p14:creationId xmlns:p14="http://schemas.microsoft.com/office/powerpoint/2010/main" val="175498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SMOTE’s Informed Oversampling Procedure I</a:t>
            </a:r>
          </a:p>
        </p:txBody>
      </p:sp>
      <p:sp>
        <p:nvSpPr>
          <p:cNvPr id="25" name="Slide Number Placeholder 5"/>
          <p:cNvSpPr>
            <a:spLocks noGrp="1"/>
          </p:cNvSpPr>
          <p:nvPr>
            <p:ph type="sldNum" sz="quarter" idx="12"/>
          </p:nvPr>
        </p:nvSpPr>
        <p:spPr/>
        <p:txBody>
          <a:bodyPr/>
          <a:lstStyle/>
          <a:p>
            <a:fld id="{5EFFF857-59CC-4EF1-9D55-3F6F00EFA4FE}" type="slidenum">
              <a:rPr lang="en-US"/>
              <a:pPr/>
              <a:t>9</a:t>
            </a:fld>
            <a:endParaRPr lang="en-US"/>
          </a:p>
        </p:txBody>
      </p:sp>
      <p:sp>
        <p:nvSpPr>
          <p:cNvPr id="9220" name="Oval 4"/>
          <p:cNvSpPr>
            <a:spLocks noChangeArrowheads="1"/>
          </p:cNvSpPr>
          <p:nvPr/>
        </p:nvSpPr>
        <p:spPr bwMode="auto">
          <a:xfrm>
            <a:off x="4343400" y="3505200"/>
            <a:ext cx="381000" cy="381000"/>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1" name="Oval 5"/>
          <p:cNvSpPr>
            <a:spLocks noChangeArrowheads="1"/>
          </p:cNvSpPr>
          <p:nvPr/>
        </p:nvSpPr>
        <p:spPr bwMode="auto">
          <a:xfrm>
            <a:off x="6324600" y="1905000"/>
            <a:ext cx="381000" cy="381000"/>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2" name="Oval 6"/>
          <p:cNvSpPr>
            <a:spLocks noChangeArrowheads="1"/>
          </p:cNvSpPr>
          <p:nvPr/>
        </p:nvSpPr>
        <p:spPr bwMode="auto">
          <a:xfrm>
            <a:off x="6934200" y="3962400"/>
            <a:ext cx="381000" cy="381000"/>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3" name="Oval 7"/>
          <p:cNvSpPr>
            <a:spLocks noChangeArrowheads="1"/>
          </p:cNvSpPr>
          <p:nvPr/>
        </p:nvSpPr>
        <p:spPr bwMode="auto">
          <a:xfrm>
            <a:off x="4038600" y="2286000"/>
            <a:ext cx="381000" cy="381000"/>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4" name="Oval 8"/>
          <p:cNvSpPr>
            <a:spLocks noChangeArrowheads="1"/>
          </p:cNvSpPr>
          <p:nvPr/>
        </p:nvSpPr>
        <p:spPr bwMode="auto">
          <a:xfrm>
            <a:off x="2667000" y="4495800"/>
            <a:ext cx="381000" cy="381000"/>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5" name="Oval 9"/>
          <p:cNvSpPr>
            <a:spLocks noChangeArrowheads="1"/>
          </p:cNvSpPr>
          <p:nvPr/>
        </p:nvSpPr>
        <p:spPr bwMode="auto">
          <a:xfrm>
            <a:off x="5867400" y="4800600"/>
            <a:ext cx="381000" cy="381000"/>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7" name="Oval 11"/>
          <p:cNvSpPr>
            <a:spLocks noChangeArrowheads="1"/>
          </p:cNvSpPr>
          <p:nvPr/>
        </p:nvSpPr>
        <p:spPr bwMode="auto">
          <a:xfrm>
            <a:off x="1447800" y="5562600"/>
            <a:ext cx="381000" cy="381000"/>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8" name="Text Box 12"/>
          <p:cNvSpPr txBox="1">
            <a:spLocks noChangeArrowheads="1"/>
          </p:cNvSpPr>
          <p:nvPr/>
        </p:nvSpPr>
        <p:spPr bwMode="auto">
          <a:xfrm>
            <a:off x="2041525" y="5603875"/>
            <a:ext cx="2365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 Minority sample</a:t>
            </a:r>
          </a:p>
        </p:txBody>
      </p:sp>
      <p:sp>
        <p:nvSpPr>
          <p:cNvPr id="9231" name="Line 15"/>
          <p:cNvSpPr>
            <a:spLocks noChangeShapeType="1"/>
          </p:cNvSpPr>
          <p:nvPr/>
        </p:nvSpPr>
        <p:spPr bwMode="auto">
          <a:xfrm flipV="1">
            <a:off x="4800600" y="2209800"/>
            <a:ext cx="1600200" cy="13716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32" name="Oval 16"/>
          <p:cNvSpPr>
            <a:spLocks noChangeArrowheads="1"/>
          </p:cNvSpPr>
          <p:nvPr/>
        </p:nvSpPr>
        <p:spPr bwMode="auto">
          <a:xfrm>
            <a:off x="5791200" y="2438400"/>
            <a:ext cx="228600" cy="228600"/>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3" name="Line 17"/>
          <p:cNvSpPr>
            <a:spLocks noChangeShapeType="1"/>
          </p:cNvSpPr>
          <p:nvPr/>
        </p:nvSpPr>
        <p:spPr bwMode="auto">
          <a:xfrm>
            <a:off x="4648200" y="3886200"/>
            <a:ext cx="1219200" cy="9906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35" name="Oval 19"/>
          <p:cNvSpPr>
            <a:spLocks noChangeArrowheads="1"/>
          </p:cNvSpPr>
          <p:nvPr/>
        </p:nvSpPr>
        <p:spPr bwMode="auto">
          <a:xfrm>
            <a:off x="4800600" y="4038600"/>
            <a:ext cx="228600" cy="228600"/>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9239" name="Oval 23"/>
          <p:cNvSpPr>
            <a:spLocks noChangeArrowheads="1"/>
          </p:cNvSpPr>
          <p:nvPr/>
        </p:nvSpPr>
        <p:spPr bwMode="auto">
          <a:xfrm>
            <a:off x="3581400" y="4114800"/>
            <a:ext cx="228600" cy="228600"/>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9240" name="Oval 24"/>
          <p:cNvSpPr>
            <a:spLocks noChangeArrowheads="1"/>
          </p:cNvSpPr>
          <p:nvPr/>
        </p:nvSpPr>
        <p:spPr bwMode="auto">
          <a:xfrm>
            <a:off x="1524000" y="6172200"/>
            <a:ext cx="228600" cy="228600"/>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9243" name="Line 27"/>
          <p:cNvSpPr>
            <a:spLocks noChangeShapeType="1"/>
          </p:cNvSpPr>
          <p:nvPr/>
        </p:nvSpPr>
        <p:spPr bwMode="auto">
          <a:xfrm flipH="1">
            <a:off x="3048000" y="3886200"/>
            <a:ext cx="1295400" cy="7620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44" name="Text Box 28"/>
          <p:cNvSpPr txBox="1">
            <a:spLocks noChangeArrowheads="1"/>
          </p:cNvSpPr>
          <p:nvPr/>
        </p:nvSpPr>
        <p:spPr bwMode="auto">
          <a:xfrm>
            <a:off x="2057400" y="6019800"/>
            <a:ext cx="2432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 Synthetic sample</a:t>
            </a:r>
          </a:p>
        </p:txBody>
      </p:sp>
      <p:sp>
        <p:nvSpPr>
          <p:cNvPr id="9245" name="Text Box 29"/>
          <p:cNvSpPr txBox="1">
            <a:spLocks noChangeArrowheads="1"/>
          </p:cNvSpPr>
          <p:nvPr/>
        </p:nvSpPr>
        <p:spPr bwMode="auto">
          <a:xfrm>
            <a:off x="6172200" y="2590800"/>
            <a:ext cx="26431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 But what if there</a:t>
            </a:r>
          </a:p>
          <a:p>
            <a:r>
              <a:rPr lang="en-US"/>
              <a:t>is a majority sample</a:t>
            </a:r>
          </a:p>
          <a:p>
            <a:r>
              <a:rPr lang="en-US"/>
              <a:t>Nearby?</a:t>
            </a:r>
          </a:p>
        </p:txBody>
      </p:sp>
      <p:sp>
        <p:nvSpPr>
          <p:cNvPr id="9246" name="Oval 30"/>
          <p:cNvSpPr>
            <a:spLocks noChangeArrowheads="1"/>
          </p:cNvSpPr>
          <p:nvPr/>
        </p:nvSpPr>
        <p:spPr bwMode="auto">
          <a:xfrm>
            <a:off x="5257800" y="2819400"/>
            <a:ext cx="381000" cy="381000"/>
          </a:xfrm>
          <a:prstGeom prst="ellipse">
            <a:avLst/>
          </a:prstGeom>
          <a:solidFill>
            <a:srgbClr val="05F57D"/>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7" name="Oval 31"/>
          <p:cNvSpPr>
            <a:spLocks noChangeArrowheads="1"/>
          </p:cNvSpPr>
          <p:nvPr/>
        </p:nvSpPr>
        <p:spPr bwMode="auto">
          <a:xfrm>
            <a:off x="5410200" y="5638800"/>
            <a:ext cx="381000" cy="381000"/>
          </a:xfrm>
          <a:prstGeom prst="ellipse">
            <a:avLst/>
          </a:prstGeom>
          <a:solidFill>
            <a:srgbClr val="05F57D"/>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8" name="Text Box 32"/>
          <p:cNvSpPr txBox="1">
            <a:spLocks noChangeArrowheads="1"/>
          </p:cNvSpPr>
          <p:nvPr/>
        </p:nvSpPr>
        <p:spPr bwMode="auto">
          <a:xfrm>
            <a:off x="5943600" y="5562600"/>
            <a:ext cx="2347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 Majority sample</a:t>
            </a:r>
          </a:p>
        </p:txBody>
      </p:sp>
    </p:spTree>
    <p:extLst>
      <p:ext uri="{BB962C8B-B14F-4D97-AF65-F5344CB8AC3E}">
        <p14:creationId xmlns:p14="http://schemas.microsoft.com/office/powerpoint/2010/main" val="3581567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3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4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3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45"/>
                                        </p:tgtEl>
                                        <p:attrNameLst>
                                          <p:attrName>style.visibility</p:attrName>
                                        </p:attrNameLst>
                                      </p:cBhvr>
                                      <p:to>
                                        <p:strVal val="visible"/>
                                      </p:to>
                                    </p:set>
                                    <p:anim calcmode="lin" valueType="num">
                                      <p:cBhvr additive="base">
                                        <p:cTn id="31" dur="500" fill="hold"/>
                                        <p:tgtEl>
                                          <p:spTgt spid="9245"/>
                                        </p:tgtEl>
                                        <p:attrNameLst>
                                          <p:attrName>ppt_x</p:attrName>
                                        </p:attrNameLst>
                                      </p:cBhvr>
                                      <p:tavLst>
                                        <p:tav tm="0">
                                          <p:val>
                                            <p:strVal val="#ppt_x"/>
                                          </p:val>
                                        </p:tav>
                                        <p:tav tm="100000">
                                          <p:val>
                                            <p:strVal val="#ppt_x"/>
                                          </p:val>
                                        </p:tav>
                                      </p:tavLst>
                                    </p:anim>
                                    <p:anim calcmode="lin" valueType="num">
                                      <p:cBhvr additive="base">
                                        <p:cTn id="32" dur="500" fill="hold"/>
                                        <p:tgtEl>
                                          <p:spTgt spid="924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246"/>
                                        </p:tgtEl>
                                        <p:attrNameLst>
                                          <p:attrName>style.visibility</p:attrName>
                                        </p:attrNameLst>
                                      </p:cBhvr>
                                      <p:to>
                                        <p:strVal val="visible"/>
                                      </p:to>
                                    </p:set>
                                    <p:anim calcmode="lin" valueType="num">
                                      <p:cBhvr additive="base">
                                        <p:cTn id="35" dur="500" fill="hold"/>
                                        <p:tgtEl>
                                          <p:spTgt spid="9246"/>
                                        </p:tgtEl>
                                        <p:attrNameLst>
                                          <p:attrName>ppt_x</p:attrName>
                                        </p:attrNameLst>
                                      </p:cBhvr>
                                      <p:tavLst>
                                        <p:tav tm="0">
                                          <p:val>
                                            <p:strVal val="#ppt_x"/>
                                          </p:val>
                                        </p:tav>
                                        <p:tav tm="100000">
                                          <p:val>
                                            <p:strVal val="#ppt_x"/>
                                          </p:val>
                                        </p:tav>
                                      </p:tavLst>
                                    </p:anim>
                                    <p:anim calcmode="lin" valueType="num">
                                      <p:cBhvr additive="base">
                                        <p:cTn id="36" dur="500" fill="hold"/>
                                        <p:tgtEl>
                                          <p:spTgt spid="924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247"/>
                                        </p:tgtEl>
                                        <p:attrNameLst>
                                          <p:attrName>style.visibility</p:attrName>
                                        </p:attrNameLst>
                                      </p:cBhvr>
                                      <p:to>
                                        <p:strVal val="visible"/>
                                      </p:to>
                                    </p:set>
                                    <p:anim calcmode="lin" valueType="num">
                                      <p:cBhvr additive="base">
                                        <p:cTn id="39" dur="500" fill="hold"/>
                                        <p:tgtEl>
                                          <p:spTgt spid="9247"/>
                                        </p:tgtEl>
                                        <p:attrNameLst>
                                          <p:attrName>ppt_x</p:attrName>
                                        </p:attrNameLst>
                                      </p:cBhvr>
                                      <p:tavLst>
                                        <p:tav tm="0">
                                          <p:val>
                                            <p:strVal val="#ppt_x"/>
                                          </p:val>
                                        </p:tav>
                                        <p:tav tm="100000">
                                          <p:val>
                                            <p:strVal val="#ppt_x"/>
                                          </p:val>
                                        </p:tav>
                                      </p:tavLst>
                                    </p:anim>
                                    <p:anim calcmode="lin" valueType="num">
                                      <p:cBhvr additive="base">
                                        <p:cTn id="40" dur="500" fill="hold"/>
                                        <p:tgtEl>
                                          <p:spTgt spid="924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248"/>
                                        </p:tgtEl>
                                        <p:attrNameLst>
                                          <p:attrName>style.visibility</p:attrName>
                                        </p:attrNameLst>
                                      </p:cBhvr>
                                      <p:to>
                                        <p:strVal val="visible"/>
                                      </p:to>
                                    </p:set>
                                    <p:anim calcmode="lin" valueType="num">
                                      <p:cBhvr additive="base">
                                        <p:cTn id="43" dur="500" fill="hold"/>
                                        <p:tgtEl>
                                          <p:spTgt spid="9248"/>
                                        </p:tgtEl>
                                        <p:attrNameLst>
                                          <p:attrName>ppt_x</p:attrName>
                                        </p:attrNameLst>
                                      </p:cBhvr>
                                      <p:tavLst>
                                        <p:tav tm="0">
                                          <p:val>
                                            <p:strVal val="#ppt_x"/>
                                          </p:val>
                                        </p:tav>
                                        <p:tav tm="100000">
                                          <p:val>
                                            <p:strVal val="#ppt_x"/>
                                          </p:val>
                                        </p:tav>
                                      </p:tavLst>
                                    </p:anim>
                                    <p:anim calcmode="lin" valueType="num">
                                      <p:cBhvr additive="base">
                                        <p:cTn id="44" dur="500" fill="hold"/>
                                        <p:tgtEl>
                                          <p:spTgt spid="92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1" grpId="0" animBg="1"/>
      <p:bldP spid="9232" grpId="0" animBg="1"/>
      <p:bldP spid="9233" grpId="0" animBg="1"/>
      <p:bldP spid="9235" grpId="0" animBg="1" autoUpdateAnimBg="0"/>
      <p:bldP spid="9239" grpId="0" animBg="1" autoUpdateAnimBg="0"/>
      <p:bldP spid="9243" grpId="0" animBg="1"/>
      <p:bldP spid="9245" grpId="0"/>
      <p:bldP spid="9246" grpId="0" animBg="1"/>
      <p:bldP spid="9247" grpId="0" animBg="1"/>
      <p:bldP spid="924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AF0E6DDAFA3DD42AE78E9077C753B96" ma:contentTypeVersion="1" ma:contentTypeDescription="Create a new document." ma:contentTypeScope="" ma:versionID="4adca188902441dab28a7ee84f665370">
  <xsd:schema xmlns:xsd="http://www.w3.org/2001/XMLSchema" xmlns:xs="http://www.w3.org/2001/XMLSchema" xmlns:p="http://schemas.microsoft.com/office/2006/metadata/properties" xmlns:ns1="http://schemas.microsoft.com/sharepoint/v3" targetNamespace="http://schemas.microsoft.com/office/2006/metadata/properties" ma:root="true" ma:fieldsID="76306148d0f7b992e79f2d9b1f249a8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D34B3B5-730C-4547-88D7-8151CF667F18}"/>
</file>

<file path=customXml/itemProps2.xml><?xml version="1.0" encoding="utf-8"?>
<ds:datastoreItem xmlns:ds="http://schemas.openxmlformats.org/officeDocument/2006/customXml" ds:itemID="{4B65DF03-4038-4771-8B78-02A6BE25EDEC}"/>
</file>

<file path=customXml/itemProps3.xml><?xml version="1.0" encoding="utf-8"?>
<ds:datastoreItem xmlns:ds="http://schemas.openxmlformats.org/officeDocument/2006/customXml" ds:itemID="{D7B30A11-F2FB-4E9A-995E-DE7E43CCFD87}"/>
</file>

<file path=docProps/app.xml><?xml version="1.0" encoding="utf-8"?>
<Properties xmlns="http://schemas.openxmlformats.org/officeDocument/2006/extended-properties" xmlns:vt="http://schemas.openxmlformats.org/officeDocument/2006/docPropsVTypes">
  <Template>Ion Boardroom</Template>
  <TotalTime>6065</TotalTime>
  <Words>1878</Words>
  <Application>Microsoft Office PowerPoint</Application>
  <PresentationFormat>On-screen Show (4:3)</PresentationFormat>
  <Paragraphs>369</Paragraphs>
  <Slides>27</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Calibri</vt:lpstr>
      <vt:lpstr>Century Gothic</vt:lpstr>
      <vt:lpstr>Garamond</vt:lpstr>
      <vt:lpstr>Monotype Corsiva</vt:lpstr>
      <vt:lpstr>Symbol</vt:lpstr>
      <vt:lpstr>Times New Roman</vt:lpstr>
      <vt:lpstr>Wingdings</vt:lpstr>
      <vt:lpstr>Wingdings 3</vt:lpstr>
      <vt:lpstr>Ion Boardroom</vt:lpstr>
      <vt:lpstr>Defect Prediction using Smote &amp; GA</vt:lpstr>
      <vt:lpstr>Introduction</vt:lpstr>
      <vt:lpstr>Defect Prediction Techniques</vt:lpstr>
      <vt:lpstr>Problem Statement</vt:lpstr>
      <vt:lpstr>Proposed Solution </vt:lpstr>
      <vt:lpstr>Proposed Solution</vt:lpstr>
      <vt:lpstr>SMOTE: A State-of-the-Art Resampling Approach </vt:lpstr>
      <vt:lpstr>SMOTE’s Informed Oversampling Procedure II</vt:lpstr>
      <vt:lpstr>SMOTE’s Informed Oversampling Procedure I</vt:lpstr>
      <vt:lpstr>SMOTE’s Shortcomings</vt:lpstr>
      <vt:lpstr>Proposed Solution (change title)</vt:lpstr>
      <vt:lpstr>Experiments</vt:lpstr>
      <vt:lpstr> </vt:lpstr>
      <vt:lpstr>Evaluation Measure</vt:lpstr>
      <vt:lpstr>EXPERIMENTS ON aR3 Data set</vt:lpstr>
      <vt:lpstr>Overall Experimental Results of AR3 DataSet</vt:lpstr>
      <vt:lpstr>Overall Comparison Chart of AR3 Dataset</vt:lpstr>
      <vt:lpstr>EXPERIMENTS ON aR4 Data set</vt:lpstr>
      <vt:lpstr>Overall Experimental Results of AR4 Dataset</vt:lpstr>
      <vt:lpstr>Overall Comparison Chart of AR4 Dataset</vt:lpstr>
      <vt:lpstr>Result Discussion</vt:lpstr>
      <vt:lpstr>Result Discussion (Cont …)</vt:lpstr>
      <vt:lpstr>Conclusion </vt:lpstr>
      <vt:lpstr>References</vt:lpstr>
      <vt:lpstr>References</vt:lpstr>
      <vt:lpstr>     Q &amp; A</vt:lpstr>
      <vt:lpstr>   THANKYOU  </vt:lpstr>
    </vt:vector>
  </TitlesOfParts>
  <Company>International Islamic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Presentation Template</dc:title>
  <dc:creator>Intenational Islamic University, Islamabad.</dc:creator>
  <dc:description>Official Presentation Template to Present your work in Internal and External Examiniation of your project</dc:description>
  <cp:lastModifiedBy>MOHAMMAD</cp:lastModifiedBy>
  <cp:revision>1668</cp:revision>
  <dcterms:created xsi:type="dcterms:W3CDTF">2003-08-02T18:00:21Z</dcterms:created>
  <dcterms:modified xsi:type="dcterms:W3CDTF">2015-11-01T21:49:48Z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0x0101006AF0E6DDAFA3DD42AE78E9077C753B96</vt:lpwstr>
  </property>
</Properties>
</file>